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1" r:id="rId3"/>
    <p:sldId id="259" r:id="rId4"/>
    <p:sldId id="260" r:id="rId5"/>
    <p:sldId id="258" r:id="rId6"/>
    <p:sldId id="263" r:id="rId7"/>
    <p:sldId id="261" r:id="rId8"/>
    <p:sldId id="264" r:id="rId9"/>
    <p:sldId id="265" r:id="rId10"/>
    <p:sldId id="266" r:id="rId11"/>
    <p:sldId id="269" r:id="rId12"/>
    <p:sldId id="268" r:id="rId13"/>
  </p:sldIdLst>
  <p:sldSz cx="9144000" cy="6858000" type="screen4x3"/>
  <p:notesSz cx="6797675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63" d="100"/>
          <a:sy n="63" d="100"/>
        </p:scale>
        <p:origin x="6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8121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19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09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18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49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80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079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84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0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22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41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87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4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49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91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519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9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B20944C-9E9B-42CF-BE8D-4E530ADA325A}" type="datetimeFigureOut">
              <a:rPr lang="ru-RU" smtClean="0"/>
              <a:pPr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A18988-40EF-40D6-83DF-A577A60B8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1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062664" cy="25202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Проект инновационной деятельности:  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«Использование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кинезиологии в коррекционной работе с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детьми ЗПР и ТНР.»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365104"/>
            <a:ext cx="8280920" cy="1273696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воспитатель МБДОУ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сад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компенсирующего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Плотникова Е.В.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19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Кинезиологическая гимнастика включает в себя: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4968552" cy="501774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Растяжки - нормализуют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гипертонус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(неконтролируемое чрезмерное мышечное напряжение) 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гипотонус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(неконтролируемая мышечная вялость).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2. Дыхательные упражнения.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Глазодвигательные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упражнения.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Телесные движения- развивают межполушарное взаимодействие, снимают мышечные зажимы.</a:t>
            </a:r>
          </a:p>
          <a:p>
            <a:pPr marL="109728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5. Упражнения для развития мелкой моторики- стимулируют речевые зоны головного мозга.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Различных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массажей. Особенно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эффективным является массаж пальцев рук и ушных раковин.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Упражнения для релаксации.</a:t>
            </a:r>
          </a:p>
          <a:p>
            <a:pPr marL="109728" indent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556792"/>
            <a:ext cx="3289548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/>
              <a:t>О</a:t>
            </a:r>
            <a:r>
              <a:rPr lang="ru-RU" b="1" dirty="0" smtClean="0"/>
              <a:t>жидаемый </a:t>
            </a:r>
            <a:r>
              <a:rPr lang="ru-RU" b="1" dirty="0"/>
              <a:t>результат: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 fontScale="47500" lnSpcReduction="20000"/>
          </a:bodyPr>
          <a:lstStyle/>
          <a:p>
            <a:pPr lvl="0"/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довести речь и мыслительную деятельность детей с речевыми нарушениями до  оптимальных результатов;</a:t>
            </a:r>
          </a:p>
          <a:p>
            <a:pPr marL="0" lv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сформировать пространственные представления;</a:t>
            </a:r>
          </a:p>
          <a:p>
            <a:pPr marL="0" lv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улучшить координацию движений, мелкую и общую моторику;</a:t>
            </a:r>
          </a:p>
          <a:p>
            <a:pPr marL="0" lv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предупредить нарушения процессов чтения и письма(дислексия, дисграфия);</a:t>
            </a:r>
          </a:p>
          <a:p>
            <a:pPr marL="0" lv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снизить тревожность и эмоциональную напряжённость;</a:t>
            </a:r>
          </a:p>
          <a:p>
            <a:pPr marL="0" lvl="0"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повысить  мотивацию к обучению;</a:t>
            </a:r>
          </a:p>
          <a:p>
            <a:pPr lvl="0"/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улучшить коммуникативные навыки;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2409" y="774976"/>
            <a:ext cx="8229600" cy="1069848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17" y="2204864"/>
            <a:ext cx="3456384" cy="209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84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333126" y="299488"/>
            <a:ext cx="345638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Лечебно</a:t>
            </a:r>
            <a:r>
              <a:rPr lang="ru-RU" sz="2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 профилактические учреждения</a:t>
            </a:r>
            <a:endParaRPr lang="ru-RU" sz="2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968" y="2422549"/>
            <a:ext cx="2485312" cy="1909669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6505504" y="1580224"/>
            <a:ext cx="2400140" cy="2014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Служба ранней социальной помощи семье</a:t>
            </a:r>
            <a:endParaRPr lang="ru-RU" sz="2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6870" y="2158235"/>
            <a:ext cx="2844316" cy="1738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err="1" smtClean="0">
                <a:solidFill>
                  <a:srgbClr val="002060"/>
                </a:solidFill>
                <a:latin typeface="Georgia" panose="02040502050405020303" pitchFamily="18" charset="0"/>
              </a:rPr>
              <a:t>Психолого</a:t>
            </a:r>
            <a:r>
              <a:rPr lang="ru-RU" sz="2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 –медико-педагогическая комиссия (ПМПК)</a:t>
            </a:r>
            <a:endParaRPr lang="ru-RU" sz="2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552" y="4927082"/>
            <a:ext cx="4032448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Реабилитационные центры, лечебно-профилактические учреждения</a:t>
            </a:r>
            <a:endParaRPr lang="ru-RU" sz="2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04048" y="4849699"/>
            <a:ext cx="3960440" cy="1476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Центры диагностики и консультирования (муниципальные, региональные)</a:t>
            </a:r>
            <a:endParaRPr lang="ru-RU" sz="2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3886042" y="1925937"/>
            <a:ext cx="312944" cy="4731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3466968" y="4313912"/>
            <a:ext cx="312944" cy="6131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5952280" y="2367429"/>
            <a:ext cx="468052" cy="341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5615554" y="4357119"/>
            <a:ext cx="347912" cy="4305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лево 28"/>
          <p:cNvSpPr/>
          <p:nvPr/>
        </p:nvSpPr>
        <p:spPr>
          <a:xfrm>
            <a:off x="2998916" y="3068960"/>
            <a:ext cx="468052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18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352928" cy="122413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Актуальность новых подходов в профилактике и преодолении речевой патологии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579296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Важнейшей проблемой дошкольного детства на современном этапе является увеличение количества детей с речевой патологией.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Хорошая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речь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– важнейшее условие всестороннего полноценного развития детей. Чем богаче и правильнее у ребёнка речь, тем легче ему высказать свои мысли, тем шире его возможности в познании окружающей действительности, содержательнее и полноценнее отношения со сверстниками и взрослыми, тем активнее осуществляется его психическое развитие. 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Речь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– это результат согласованной деятельности многих областей головного мозга.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Органы артикуляции лишь выполняют приказы, поступающие из мозга.</a:t>
            </a:r>
          </a:p>
          <a:p>
            <a:endParaRPr lang="ru-RU" dirty="0"/>
          </a:p>
        </p:txBody>
      </p:sp>
      <p:pic>
        <p:nvPicPr>
          <p:cNvPr id="3076" name="Picture 4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585" y="5229200"/>
            <a:ext cx="247695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69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08112"/>
          </a:xfrm>
        </p:spPr>
        <p:txBody>
          <a:bodyPr/>
          <a:lstStyle/>
          <a:p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Мозг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хорошо устроенный, стоит больше, чем мозг, хорошо наполненный.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Мишель 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 Монтень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4968552" cy="4585696"/>
          </a:xfrm>
        </p:spPr>
        <p:txBody>
          <a:bodyPr>
            <a:norm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несоответствие особенностей произношения его возрастным нормам и стойкость неправильных форм произношения характерны для различных случаев патологии. Они могут быть обусловлены как нарушениями фонематического слуха, артикуляционного аппарата,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так и расстройствами нейродинамики (недостаточной дифференцировкой процессов возбуждения и торможения в коре головного мозга), несформированностью межанализаторных связей.</a:t>
            </a:r>
          </a:p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204864"/>
            <a:ext cx="360040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12968" cy="108012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Кинезиология, как направление здоровьесберегающей технологии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Главная цель в воспитании и образовании дошкольников - это сохранение здоровья.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Позитивное воздействие на здоровье детей различных оздоровительных мероприятий, определяется не столько качеством каждого из приемов и методов, сколько 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грамотной “встроенностью” в общую систему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направленную на здоровье детей.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Здоровьесберегающие технологии направлены на решение приоритетной задачи современного дошкольного образования - задачи сохранения, поддержания и обогащения здоровья субъектов педагогического процесса.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Одним из новых подходов , относящимся к здоровьесберегающим технологиям является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кинезиология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«гимнастика мозга».</a:t>
            </a:r>
          </a:p>
        </p:txBody>
      </p:sp>
      <p:pic>
        <p:nvPicPr>
          <p:cNvPr id="1026" name="Picture 2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835696" cy="189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9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Историческая справка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33768"/>
          </a:xfrm>
        </p:spPr>
        <p:txBody>
          <a:bodyPr>
            <a:noAutofit/>
          </a:bodyPr>
          <a:lstStyle/>
          <a:p>
            <a:pPr marL="0" indent="457200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Истоки кинезиологии следует искать почти во всех известных философских системах древности и прогрессивных течениях современности. Так, древнекитайская философская система Конфуция демонстрировала роль определённых движений для укрепления здоровья и развития ума. Сходные элементы содержала древнеиндийская йога, основной целью было обретение высших психофизических способностей. Основателем научной кинезиологии в древней Греции считался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Асклепиад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Кинезиотерапия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греч.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kinesis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движение,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therapia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лечение.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Кинезиологическими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движениями пользовались Гиппократ и Аристотель.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Более 40 лет назад американским психологом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Деннисоном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была разработана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нейрогимнастика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начале 90-х гг. прошлого века он совместно с доктором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Гейлом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Деннисоном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создал программу «Гимнастика мозга», посвященную развитию человека и методике активизации созданных природой механизмов работы мозга посредством физических движений тела.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68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620688"/>
            <a:ext cx="5987008" cy="936104"/>
          </a:xfrm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«Ум ребенка находиться на кончиках его пальцев» 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В.А.Сухомлинский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4248472" cy="5089752"/>
          </a:xfrm>
        </p:spPr>
        <p:txBody>
          <a:bodyPr>
            <a:normAutofit fontScale="92500" lnSpcReduction="10000"/>
          </a:bodyPr>
          <a:lstStyle/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Уже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доказана тесная взаимосвязь и взаимозависимость речевой и моторной деятельности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(работы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В.М.Бехтерева, А.Н.Леонтьева, А.Р. Лурия, Н.С. Лейтеса. П.Н. Анохина и др.) </a:t>
            </a: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Проекция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кисти руки в головном мозге расположена очень близко с речевой моторной зоной.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Взаимосвязь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моторной и речевой зон проявляется в том, что человек, который затрудняется с выбором подходящего слова, помогает себе жестами, и наоборот: сосредоточенно рисующий или пишущий ребенок непроизвольно высовывает язык.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n\Desktop\кинезиология\5382df03026d608f0aa1010c6c0a8974_RSZ_690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322" y="1628800"/>
            <a:ext cx="4684166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59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работы: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pPr marL="0" indent="457200" algn="ctr"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Способствовать развитию межполушарного взаимодействия,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активизации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мыслительной</a:t>
            </a:r>
          </a:p>
          <a:p>
            <a:pPr marL="0" indent="457200" algn="ctr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речевой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детей с речевыми нарушениями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212976"/>
            <a:ext cx="439248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6864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53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</p:spPr>
        <p:txBody>
          <a:bodyPr>
            <a:noAutofit/>
          </a:bodyPr>
          <a:lstStyle/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Создание педагогических условий для интеллектуального  развития детей с речевыми нарушениями. 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Развитие внимания, восприятия  и памяти детей. 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Повышение способности детей к волевым усилиям,  произвольному контролю.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Формирование пространственных представлений.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Развитие общей и мелкой моторики.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Формирование эмоционально-психического равновесия, активного физического состояния.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специальных условий для коррекции речевых  нарушений.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Воспитание у детей чувства гордости за достигнутые результаты.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Расширение представлений родителей о роли кинезиологии в развитии  детей с речевыми нарушениями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5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437</TotalTime>
  <Words>447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Corbel</vt:lpstr>
      <vt:lpstr>Georgia</vt:lpstr>
      <vt:lpstr>Times New Roman</vt:lpstr>
      <vt:lpstr>Параллакс</vt:lpstr>
      <vt:lpstr>       Проект инновационной деятельности:    «Использование кинезиологии в коррекционной работе с детьми ЗПР и ТНР.»  </vt:lpstr>
      <vt:lpstr>Презентация PowerPoint</vt:lpstr>
      <vt:lpstr>Актуальность новых подходов в профилактике и преодолении речевой патологии</vt:lpstr>
      <vt:lpstr> Мозг, хорошо устроенный, стоит больше, чем мозг, хорошо наполненный.        Мишель де Монтень</vt:lpstr>
      <vt:lpstr>Кинезиология, как направление здоровьесберегающей технологии</vt:lpstr>
      <vt:lpstr>Историческая справка</vt:lpstr>
      <vt:lpstr>«Ум ребенка находиться на кончиках его пальцев»      В.А.Сухомлинский</vt:lpstr>
      <vt:lpstr>Цель работы:</vt:lpstr>
      <vt:lpstr> Задачи : </vt:lpstr>
      <vt:lpstr>Кинезиологическая гимнастика включает в себя: </vt:lpstr>
      <vt:lpstr>Ожидаемый результат: 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</dc:creator>
  <cp:lastModifiedBy>hp-pc</cp:lastModifiedBy>
  <cp:revision>27</cp:revision>
  <dcterms:created xsi:type="dcterms:W3CDTF">2016-11-27T15:13:48Z</dcterms:created>
  <dcterms:modified xsi:type="dcterms:W3CDTF">2021-06-24T07:35:10Z</dcterms:modified>
</cp:coreProperties>
</file>