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17DC-DDC5-4390-96C6-427109B1D5B2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4DADE-2314-4310-B74E-65FDCD3C44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463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017DC-DDC5-4390-96C6-427109B1D5B2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4DADE-2314-4310-B74E-65FDCD3C44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42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baseline="-25000" smtClean="0">
                <a:solidFill>
                  <a:schemeClr val="tx1"/>
                </a:solidFill>
              </a:rPr>
              <a:t>Отчёт о проделанной работе за летний оздоровительный период(август)</a:t>
            </a:r>
            <a:br>
              <a:rPr lang="ru-RU" i="1" u="sng" baseline="-25000" smtClean="0">
                <a:solidFill>
                  <a:schemeClr val="tx1"/>
                </a:solidFill>
              </a:rPr>
            </a:br>
            <a:endParaRPr lang="ru-RU" i="1" u="sng" baseline="-250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90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smtClean="0"/>
              <a:t>За август были проведены следующие мероприятия по теме «День животных» Игра драматизации по сказке теремок</a:t>
            </a:r>
            <a:endParaRPr lang="ru-RU" u="sng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764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На день Родного края посетили достопримечательности нашего города</a:t>
            </a:r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93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На день физкультурника провели эстафеты</a:t>
            </a:r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81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Отметили в саду день государвенного флага</a:t>
            </a:r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322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 саду отметили яблочный спас</a:t>
            </a:r>
            <a:br>
              <a:rPr lang="ru-RU" smtClean="0"/>
            </a:br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258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Привели конкурс на тему:Что нам лето подарило</a:t>
            </a:r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327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 последний день лета провели развлечение «До свидание ,лето красное!»</a:t>
            </a:r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96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5053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</Words>
  <Application>Microsoft Office PowerPoint</Application>
  <PresentationFormat>Широкоэкранный</PresentationFormat>
  <Paragraphs>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Отчёт о проделанной работе за летний оздоровительный период(август) </vt:lpstr>
      <vt:lpstr>За август были проведены следующие мероприятия по теме «День животных» Игра драматизации по сказке теремок</vt:lpstr>
      <vt:lpstr>На день Родного края посетили достопримечательности нашего города</vt:lpstr>
      <vt:lpstr>На день физкультурника провели эстафеты</vt:lpstr>
      <vt:lpstr>Отметили в саду день государвенного флага</vt:lpstr>
      <vt:lpstr>В саду отметили яблочный спас </vt:lpstr>
      <vt:lpstr>Привели конкурс на тему:Что нам лето подарило</vt:lpstr>
      <vt:lpstr>В последний день лета провели развлечение «До свидание ,лето красное!»</vt:lpstr>
      <vt:lpstr>Презентация PowerPoint</vt:lpstr>
    </vt:vector>
  </TitlesOfParts>
  <Company>Дивитай, ООО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о проделанной работе за летний оздоровительный период(август) </dc:title>
  <dc:creator>Дион</dc:creator>
  <cp:lastModifiedBy>Дион</cp:lastModifiedBy>
  <cp:revision>1</cp:revision>
  <dcterms:created xsi:type="dcterms:W3CDTF">2019-09-12T18:19:19Z</dcterms:created>
  <dcterms:modified xsi:type="dcterms:W3CDTF">2019-09-12T18:19:19Z</dcterms:modified>
</cp:coreProperties>
</file>