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2306E-D83E-4E50-9030-93FD9FCF6E30}" type="datetimeFigureOut">
              <a:rPr lang="ru-RU" smtClean="0"/>
              <a:t>12.09.2019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C5C18-3D9E-4895-927F-B89F13AC6F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3368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2306E-D83E-4E50-9030-93FD9FCF6E30}" type="datetimeFigureOut">
              <a:rPr lang="ru-RU" smtClean="0"/>
              <a:t>12.09.2019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4C5C18-3D9E-4895-927F-B89F13AC6F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4651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ОТЧЁТ О ПРОДЕЛАННОЙ РАБОТЕ ЗА ЛЕТНИЙ ОЗДОРОВИТЕЛЬНЫЙ ПЕРИОД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728719"/>
      </p:ext>
    </p:extLst>
  </p:cSld>
  <p:clrMapOvr>
    <a:masterClrMapping/>
  </p:clrMapOvr>
  <p:transition>
    <p:cut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 трудовой деятельности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378843"/>
      </p:ext>
    </p:extLst>
  </p:cSld>
  <p:clrMapOvr>
    <a:masterClrMapping/>
  </p:clrMapOvr>
  <p:transition>
    <p:cut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 игровой деятельности детей (социализация)</a:t>
            </a:r>
            <a:br>
              <a:rPr lang="ru-RU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Игры с водой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358810"/>
      </p:ext>
    </p:extLst>
  </p:cSld>
  <p:clrMapOvr>
    <a:masterClrMapping/>
  </p:clrMapOvr>
  <p:transition>
    <p:cut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ОПЫТЫ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624925"/>
      </p:ext>
    </p:extLst>
  </p:cSld>
  <p:clrMapOvr>
    <a:masterClrMapping/>
  </p:clrMapOvr>
  <p:transition>
    <p:cut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ОПЫТЫ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645893"/>
      </p:ext>
    </p:extLst>
  </p:cSld>
  <p:clrMapOvr>
    <a:masterClrMapping/>
  </p:clrMapOvr>
  <p:transition>
    <p:cut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Конструктивные игры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618851"/>
      </p:ext>
    </p:extLst>
  </p:cSld>
  <p:clrMapOvr>
    <a:masterClrMapping/>
  </p:clrMapOvr>
  <p:transition>
    <p:cut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Катание на самокате, велосипеде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808422"/>
      </p:ext>
    </p:extLst>
  </p:cSld>
  <p:clrMapOvr>
    <a:masterClrMapping/>
  </p:clrMapOvr>
  <p:transition>
    <p:cut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 тематической недели «Наша Родина – Россия!»</a:t>
            </a:r>
            <a:br>
              <a:rPr lang="ru-RU" sz="2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Итоговое событие: экскурсия к памятнику основателям города 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975158"/>
      </p:ext>
    </p:extLst>
  </p:cSld>
  <p:clrMapOvr>
    <a:masterClrMapping/>
  </p:clrMapOvr>
  <p:transition>
    <p:cut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902664"/>
      </p:ext>
    </p:extLst>
  </p:cSld>
  <p:clrMapOvr>
    <a:masterClrMapping/>
  </p:clrMapOvr>
  <p:transition>
    <p:cut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Мероприятия ко Дню памяти и скорби </a:t>
            </a:r>
            <a:br>
              <a:rPr lang="ru-RU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22 июня</a:t>
            </a:r>
            <a:br>
              <a:rPr lang="ru-RU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Игра «Собери лучики для солнышка» 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504987"/>
      </p:ext>
    </p:extLst>
  </p:cSld>
  <p:clrMapOvr>
    <a:masterClrMapping/>
  </p:clrMapOvr>
  <p:transition>
    <p:cut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Коллективная работа </a:t>
            </a:r>
            <a:br>
              <a:rPr lang="ru-RU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 дню памяти и скорби - 22 июня </a:t>
            </a:r>
            <a:br>
              <a:rPr lang="ru-RU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861064"/>
      </p:ext>
    </p:extLst>
  </p:cSld>
  <p:clrMapOvr>
    <a:masterClrMapping/>
  </p:clrMapOvr>
  <p:transition>
    <p:cut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 работы на летний оздоровительный  период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602803"/>
      </p:ext>
    </p:extLst>
  </p:cSld>
  <p:clrMapOvr>
    <a:masterClrMapping/>
  </p:clrMapOvr>
  <p:transition>
    <p:cut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 тематической недели «Цветы лета»</a:t>
            </a:r>
            <a:br>
              <a:rPr lang="ru-RU" sz="32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Итоговое событие: выставка детских работ из оригами на тему «Цветы» </a:t>
            </a:r>
            <a:endParaRPr lang="ru-RU" sz="32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427643"/>
      </p:ext>
    </p:extLst>
  </p:cSld>
  <p:clrMapOvr>
    <a:masterClrMapping/>
  </p:clrMapOvr>
  <p:transition>
    <p:cut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Коллективная работа ко Дню семьи, любви и верности – 8 июля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024668"/>
      </p:ext>
    </p:extLst>
  </p:cSld>
  <p:clrMapOvr>
    <a:masterClrMapping/>
  </p:clrMapOvr>
  <p:transition>
    <p:cut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Художественный труд: изготовление оригами на тему «Цветы»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111322"/>
      </p:ext>
    </p:extLst>
  </p:cSld>
  <p:clrMapOvr>
    <a:masterClrMapping/>
  </p:clrMapOvr>
  <p:transition>
    <p:cut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ВЗАИМОДЕЙСТВИЕ С РОДИТЕЛЯМИ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253878"/>
      </p:ext>
    </p:extLst>
  </p:cSld>
  <p:clrMapOvr>
    <a:masterClrMapping/>
  </p:clrMapOvr>
  <p:transition>
    <p:cut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Оформление родительского уголка по теме: «Наша Родина – Россия»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214237"/>
      </p:ext>
    </p:extLst>
  </p:cSld>
  <p:clrMapOvr>
    <a:masterClrMapping/>
  </p:clrMapOvr>
  <p:transition>
    <p:cut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Оформление родительского уголка по теме: «Правила дорожные детям знать положено»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820636"/>
      </p:ext>
    </p:extLst>
  </p:cSld>
  <p:clrMapOvr>
    <a:masterClrMapping/>
  </p:clrMapOvr>
  <p:transition>
    <p:cut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Информационный уголок «Для вас, родители!»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06279"/>
      </p:ext>
    </p:extLst>
  </p:cSld>
  <p:clrMapOvr>
    <a:masterClrMapping/>
  </p:clrMapOvr>
  <p:transition>
    <p:cut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Домашнее задание для родителей: посмотреть мультфильмы военной тематики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771865"/>
      </p:ext>
    </p:extLst>
  </p:cSld>
  <p:clrMapOvr>
    <a:masterClrMapping/>
  </p:clrMapOvr>
  <p:transition>
    <p:cut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434081"/>
      </p:ext>
    </p:extLst>
  </p:cSld>
  <p:clrMapOvr>
    <a:masterClrMapping/>
  </p:clrMapOvr>
  <p:transition>
    <p:cut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7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br>
              <a:rPr lang="ru-RU" sz="27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Создать условия, обеспечивающие охрану жизни и укрепление здоровья детей, предупреждение заболеваемости  и травматизма.</a:t>
            </a:r>
            <a:br>
              <a:rPr lang="ru-RU" sz="27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Создавать условия для закаливания детей, используя благоприятные факторы летнего времени (солнце, воздух, вода), способствовать их физическому развитию путём оптимизации двигательной активности каждого ребенка.</a:t>
            </a:r>
            <a:br>
              <a:rPr lang="ru-RU" sz="27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Провести осуществление педагогического и санитарного просвещения родителей по вопросам воспитания и оздоровления детей в летний период.</a:t>
            </a:r>
            <a:r>
              <a:rPr lang="ru-RU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smtClean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362097"/>
      </p:ext>
    </p:extLst>
  </p:cSld>
  <p:clrMapOvr>
    <a:masterClrMapping/>
  </p:clrMapOvr>
  <p:transition>
    <p:cut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Работа в группе осуществлялась по трём направлениям:</a:t>
            </a:r>
            <a:br>
              <a:rPr lang="ru-RU" sz="4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Оздоровительная работа;</a:t>
            </a:r>
            <a:br>
              <a:rPr lang="ru-RU" sz="4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Воспитательно-образовательная работа с детьми;</a:t>
            </a:r>
            <a:br>
              <a:rPr lang="ru-RU" sz="4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Взаимодействие с родителями.</a:t>
            </a:r>
            <a:r>
              <a:rPr lang="ru-RU" sz="4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416837"/>
      </p:ext>
    </p:extLst>
  </p:cSld>
  <p:clrMapOvr>
    <a:masterClrMapping/>
  </p:clrMapOvr>
  <p:transition>
    <p:cut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ОЗДОРОВИТЕЛЬНАЯ РАБОТА</a:t>
            </a:r>
            <a:br>
              <a:rPr lang="ru-RU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СОЛНЕЧНЫЕ И ВОЗДУШНЫЕ ВАННЫ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882761"/>
      </p:ext>
    </p:extLst>
  </p:cSld>
  <p:clrMapOvr>
    <a:masterClrMapping/>
  </p:clrMapOvr>
  <p:transition>
    <p:cut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ПИТЬЕВОЙ РЕЖИМ В ЛЕТНИЙ ПЕРИОД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987142"/>
      </p:ext>
    </p:extLst>
  </p:cSld>
  <p:clrMapOvr>
    <a:masterClrMapping/>
  </p:clrMapOvr>
  <p:transition>
    <p:cut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ХОЖДЕНИЕ ПО ДОРОЖКЕ ЗДОРОВЬЯ ПОСЛЕ СНА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690191"/>
      </p:ext>
    </p:extLst>
  </p:cSld>
  <p:clrMapOvr>
    <a:masterClrMapping/>
  </p:clrMapOvr>
  <p:transition>
    <p:cut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УМЫВАНИЕ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089361"/>
      </p:ext>
    </p:extLst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ВОСПИТАТЕЛЬНО – ОБРАЗОВАТЕЛЬНАЯ РАБОТА С ДЕТЬМИ</a:t>
            </a:r>
            <a:br>
              <a:rPr lang="ru-RU" sz="2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smtClean="0"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783491"/>
      </p:ext>
    </p:extLst>
  </p:cSld>
  <p:clrMapOvr>
    <a:masterClrMapping/>
  </p:clrMapOvr>
  <p:transition>
    <p:cut thruBlk="1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157</Words>
  <Application>Microsoft Office PowerPoint</Application>
  <PresentationFormat>Экран (4:3)</PresentationFormat>
  <Paragraphs>27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Times New Roman</vt:lpstr>
      <vt:lpstr>Тема Office</vt:lpstr>
      <vt:lpstr>ОТЧЁТ О ПРОДЕЛАННОЙ РАБОТЕ ЗА ЛЕТНИЙ ОЗДОРОВИТЕЛЬНЫЙ ПЕРИОД</vt:lpstr>
      <vt:lpstr>Организация работы на летний оздоровительный  период</vt:lpstr>
      <vt:lpstr>Задачи: 1. Создать условия, обеспечивающие охрану жизни и укрепление здоровья детей, предупреждение заболеваемости  и травматизма. 2. Создавать условия для закаливания детей, используя благоприятные факторы летнего времени (солнце, воздух, вода), способствовать их физическому развитию путём оптимизации двигательной активности каждого ребенка. 3. Провести осуществление педагогического и санитарного просвещения родителей по вопросам воспитания и оздоровления детей в летний период.  </vt:lpstr>
      <vt:lpstr>Работа в группе осуществлялась по трём направлениям: - Оздоровительная работа; - Воспитательно-образовательная работа с детьми; - Взаимодействие с родителями. </vt:lpstr>
      <vt:lpstr>ОЗДОРОВИТЕЛЬНАЯ РАБОТА СОЛНЕЧНЫЕ И ВОЗДУШНЫЕ ВАННЫ</vt:lpstr>
      <vt:lpstr>ПИТЬЕВОЙ РЕЖИМ В ЛЕТНИЙ ПЕРИОД</vt:lpstr>
      <vt:lpstr>ХОЖДЕНИЕ ПО ДОРОЖКЕ ЗДОРОВЬЯ ПОСЛЕ СНА</vt:lpstr>
      <vt:lpstr> УМЫВАНИЕ</vt:lpstr>
      <vt:lpstr>ВОСПИТАТЕЛЬНО – ОБРАЗОВАТЕЛЬНАЯ РАБОТА С ДЕТЬМИ  </vt:lpstr>
      <vt:lpstr>Организация трудовой деятельности</vt:lpstr>
      <vt:lpstr>Организация игровой деятельности детей (социализация) Игры с водой</vt:lpstr>
      <vt:lpstr>ОПЫТЫ</vt:lpstr>
      <vt:lpstr>ОПЫТЫ</vt:lpstr>
      <vt:lpstr>Конструктивные игры</vt:lpstr>
      <vt:lpstr>Катание на самокате, велосипеде</vt:lpstr>
      <vt:lpstr>Организация тематической недели «Наша Родина – Россия!» Итоговое событие: экскурсия к памятнику основателям города </vt:lpstr>
      <vt:lpstr>Презентация PowerPoint</vt:lpstr>
      <vt:lpstr>Мероприятия ко Дню памяти и скорби  22 июня Игра «Собери лучики для солнышка» </vt:lpstr>
      <vt:lpstr>Коллективная работа  ко дню памяти и скорби - 22 июня  </vt:lpstr>
      <vt:lpstr>Организация тематической недели «Цветы лета» Итоговое событие: выставка детских работ из оригами на тему «Цветы» </vt:lpstr>
      <vt:lpstr>Коллективная работа ко Дню семьи, любви и верности – 8 июля</vt:lpstr>
      <vt:lpstr>Художественный труд: изготовление оригами на тему «Цветы»</vt:lpstr>
      <vt:lpstr>ВЗАИМОДЕЙСТВИЕ С РОДИТЕЛЯМИ</vt:lpstr>
      <vt:lpstr>Оформление родительского уголка по теме: «Наша Родина – Россия»</vt:lpstr>
      <vt:lpstr>Оформление родительского уголка по теме: «Правила дорожные детям знать положено»</vt:lpstr>
      <vt:lpstr>Информационный уголок «Для вас, родители!»</vt:lpstr>
      <vt:lpstr>Домашнее задание для родителей: посмотреть мультфильмы военной тематики</vt:lpstr>
      <vt:lpstr>СПАСИБО ЗА ВНИМАНИЕ!</vt:lpstr>
    </vt:vector>
  </TitlesOfParts>
  <Company>Дивитай, ООО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ОТЧЁТ О ПРОДЕЛАННОЙ РАБОТЕ ЗА ЛЕТНИЙ ОЗДОРОВИТЕЛЬНЫЙ ПЕРИОД</dc:title>
  <dc:creator>Дион</dc:creator>
  <cp:lastModifiedBy>Дион</cp:lastModifiedBy>
  <cp:revision>1</cp:revision>
  <dcterms:created xsi:type="dcterms:W3CDTF">2019-09-12T18:21:00Z</dcterms:created>
  <dcterms:modified xsi:type="dcterms:W3CDTF">2019-09-12T18:21:00Z</dcterms:modified>
</cp:coreProperties>
</file>