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уппа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28" y="-156883"/>
            <a:ext cx="9211144" cy="7017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684" y="2258890"/>
            <a:ext cx="1671712" cy="1671712"/>
          </a:xfrm>
          <a:prstGeom prst="rect">
            <a:avLst/>
          </a:prstGeom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902" y="5489179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33400"/>
            <a:ext cx="8928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БЮДЖЕТНОЕ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№5 КОМПЕНСИРУЮЩЕГО ВИДА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ГОРОДА НОВОРОССИЙСКА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0600" y="464820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Салыкина А.С.</a:t>
            </a:r>
          </a:p>
          <a:p>
            <a:pPr algn="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Бондаренко Н.А.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2362200"/>
            <a:ext cx="6922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«ПРАВИЛА ДОРОЖНЫЕ ДЕТЯМ ЗНАТЬ ПОЛОЖЕНО»</a:t>
            </a:r>
          </a:p>
          <a:p>
            <a:pPr algn="ctr"/>
            <a:r>
              <a:rPr lang="ru-RU" sz="3600" b="1" i="1" dirty="0" smtClean="0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о мероприятиях, проводимых в 2 группе ЗПР</a:t>
            </a:r>
            <a:endParaRPr lang="ru-RU" sz="3600" b="1" i="1" dirty="0">
              <a:solidFill>
                <a:srgbClr val="1304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 descr="j03442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5" y="1737103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685800"/>
            <a:ext cx="586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«ПУТЕШЕСТВИЕ В СТРАНУ ДОРОЖНЫХ ЗНАКОВ»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Lenovo\Desktop\Документация педагога ДОУ\Паспорт группы\Поделки и выставки к праздникам в доу\фото\18г\Развлечение путешествие в страну дорожных  знаков\IMG-20180807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4495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Lenovo\Desktop\Документация педагога ДОУ\Паспорт группы\Поделки и выставки к праздникам в доу\фото\18г\Развлечение путешествие в страну дорожных  знаков\IMG-20180807-WA0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81200"/>
            <a:ext cx="4114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533400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Lenovo\Desktop\20190130_124953.jpg"/>
          <p:cNvPicPr>
            <a:picLocks noChangeAspect="1" noChangeArrowheads="1"/>
          </p:cNvPicPr>
          <p:nvPr/>
        </p:nvPicPr>
        <p:blipFill>
          <a:blip r:embed="rId3" cstate="print"/>
          <a:srcRect l="11667" t="3714" r="28334" b="3714"/>
          <a:stretch>
            <a:fillRect/>
          </a:stretch>
        </p:blipFill>
        <p:spPr bwMode="auto">
          <a:xfrm>
            <a:off x="1981200" y="16764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533400"/>
            <a:ext cx="533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enovo\Desktop\20190131_181623.jpg"/>
          <p:cNvPicPr>
            <a:picLocks noChangeAspect="1" noChangeArrowheads="1"/>
          </p:cNvPicPr>
          <p:nvPr/>
        </p:nvPicPr>
        <p:blipFill>
          <a:blip r:embed="rId3" cstate="print"/>
          <a:srcRect l="18333" t="19143" r="28333" b="-11714"/>
          <a:stretch>
            <a:fillRect/>
          </a:stretch>
        </p:blipFill>
        <p:spPr bwMode="auto">
          <a:xfrm>
            <a:off x="685800" y="838200"/>
            <a:ext cx="4233705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C:\Users\Lenovo\Desktop\20190131_135312.jpg"/>
          <p:cNvPicPr>
            <a:picLocks noChangeAspect="1" noChangeArrowheads="1"/>
          </p:cNvPicPr>
          <p:nvPr/>
        </p:nvPicPr>
        <p:blipFill rotWithShape="1">
          <a:blip r:embed="rId4" cstate="print"/>
          <a:srcRect t="14444" b="23708"/>
          <a:stretch/>
        </p:blipFill>
        <p:spPr bwMode="auto">
          <a:xfrm>
            <a:off x="5224304" y="838200"/>
            <a:ext cx="3230088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14400" y="457200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ДЕТЬМИ МУЛЬТФИЛЬМОВ О ПРАВИЛАХ ДОРОЖНОГО ДВИЖЕНИЯ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 descr="C:\Users\Lenovo\Desktop\IMG-20190131-WA0003.jpg"/>
          <p:cNvPicPr>
            <a:picLocks noChangeAspect="1" noChangeArrowheads="1"/>
          </p:cNvPicPr>
          <p:nvPr/>
        </p:nvPicPr>
        <p:blipFill>
          <a:blip r:embed="rId3"/>
          <a:srcRect t="8889" b="14444"/>
          <a:stretch>
            <a:fillRect/>
          </a:stretch>
        </p:blipFill>
        <p:spPr bwMode="auto">
          <a:xfrm>
            <a:off x="0" y="1371600"/>
            <a:ext cx="9144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14400" y="457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Lenovo\Desktop\IMG-20190131-WA0011.jpg"/>
          <p:cNvPicPr>
            <a:picLocks noChangeAspect="1" noChangeArrowheads="1"/>
          </p:cNvPicPr>
          <p:nvPr/>
        </p:nvPicPr>
        <p:blipFill>
          <a:blip r:embed="rId3"/>
          <a:srcRect t="26667" b="14444"/>
          <a:stretch>
            <a:fillRect/>
          </a:stretch>
        </p:blipFill>
        <p:spPr bwMode="auto">
          <a:xfrm>
            <a:off x="976312" y="685800"/>
            <a:ext cx="7467600" cy="586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14400" y="457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Lenovo\Desktop\IMG-20190131-WA0007.jpg"/>
          <p:cNvPicPr>
            <a:picLocks noChangeAspect="1" noChangeArrowheads="1"/>
          </p:cNvPicPr>
          <p:nvPr/>
        </p:nvPicPr>
        <p:blipFill>
          <a:blip r:embed="rId3"/>
          <a:srcRect t="30000" b="23333"/>
          <a:stretch>
            <a:fillRect/>
          </a:stretch>
        </p:blipFill>
        <p:spPr bwMode="auto">
          <a:xfrm>
            <a:off x="801029" y="904875"/>
            <a:ext cx="7694341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уппа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154"/>
            <a:ext cx="9211144" cy="7017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684" y="2258890"/>
            <a:ext cx="1671712" cy="1671712"/>
          </a:xfrm>
          <a:prstGeom prst="rect">
            <a:avLst/>
          </a:prstGeom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902" y="5489179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800600" y="4648200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981200"/>
            <a:ext cx="6922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i="1" dirty="0">
              <a:solidFill>
                <a:srgbClr val="1304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 descr="j03442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5" y="1737103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85800" y="99060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Цели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правилами    дорожного движения;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навыки осознанного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дороге;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Повысить компетентность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вопросам, касающихся правил дорожного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07096" y="129540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нашей группе осуществлялась в соответствии с планом работы по профилактике дорожно – транспортного травматизма, который включает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себя: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Работу с детьми;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533400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Lenovo\Desktop\2019-02-01-00-20-17.jpg"/>
          <p:cNvPicPr>
            <a:picLocks noChangeAspect="1" noChangeArrowheads="1"/>
          </p:cNvPicPr>
          <p:nvPr/>
        </p:nvPicPr>
        <p:blipFill>
          <a:blip r:embed="rId3"/>
          <a:srcRect t="37778" r="65833" b="2222"/>
          <a:stretch>
            <a:fillRect/>
          </a:stretch>
        </p:blipFill>
        <p:spPr bwMode="auto">
          <a:xfrm>
            <a:off x="1219200" y="990600"/>
            <a:ext cx="68580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533400"/>
            <a:ext cx="533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КНИГ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ПРАВИЛАХ ДОРОЖНОГО ДВИЖЕНИЯ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Lenovo\Downloads\669ebfbb5bbd1286e534d137a7e29538.jpg"/>
          <p:cNvPicPr>
            <a:picLocks noChangeAspect="1" noChangeArrowheads="1"/>
          </p:cNvPicPr>
          <p:nvPr/>
        </p:nvPicPr>
        <p:blipFill>
          <a:blip r:embed="rId3"/>
          <a:srcRect l="7710" t="7340" r="7469" b="3119"/>
          <a:stretch>
            <a:fillRect/>
          </a:stretch>
        </p:blipFill>
        <p:spPr bwMode="auto">
          <a:xfrm>
            <a:off x="5029200" y="1828800"/>
            <a:ext cx="33528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Lenovo\Downloads\Михалков4.jpg"/>
          <p:cNvPicPr>
            <a:picLocks noChangeAspect="1" noChangeArrowheads="1"/>
          </p:cNvPicPr>
          <p:nvPr/>
        </p:nvPicPr>
        <p:blipFill>
          <a:blip r:embed="rId4" cstate="print"/>
          <a:srcRect l="3571" t="1639" r="12500"/>
          <a:stretch>
            <a:fillRect/>
          </a:stretch>
        </p:blipFill>
        <p:spPr bwMode="auto">
          <a:xfrm>
            <a:off x="762000" y="1828800"/>
            <a:ext cx="3581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533400"/>
            <a:ext cx="533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КНИГ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ПРАВИЛАХ ДОРОЖНОГО ДВИЖЕНИЯ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ownloads\57213.75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14337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Lenovo\Downloads\cover3d1__w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05000"/>
            <a:ext cx="41910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620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685800"/>
            <a:ext cx="533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20190131_155244.jpg"/>
          <p:cNvPicPr>
            <a:picLocks noChangeAspect="1" noChangeArrowheads="1"/>
          </p:cNvPicPr>
          <p:nvPr/>
        </p:nvPicPr>
        <p:blipFill>
          <a:blip r:embed="rId3" cstate="print"/>
          <a:srcRect l="21667" t="14000" r="22500"/>
          <a:stretch>
            <a:fillRect/>
          </a:stretch>
        </p:blipFill>
        <p:spPr bwMode="auto">
          <a:xfrm>
            <a:off x="685800" y="1892300"/>
            <a:ext cx="4419600" cy="382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Lenovo\Desktop\20190131_155414.jpg"/>
          <p:cNvPicPr>
            <a:picLocks noChangeAspect="1" noChangeArrowheads="1"/>
          </p:cNvPicPr>
          <p:nvPr/>
        </p:nvPicPr>
        <p:blipFill>
          <a:blip r:embed="rId4" cstate="print"/>
          <a:srcRect l="4286" t="24444" b="20000"/>
          <a:stretch>
            <a:fillRect/>
          </a:stretch>
        </p:blipFill>
        <p:spPr bwMode="auto">
          <a:xfrm>
            <a:off x="5334000" y="1828800"/>
            <a:ext cx="3190875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620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171700" y="457200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ДЕТЬМИ   «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СВЕТОФОРИК»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Lenovo\Desktop\20190131_154530.jpg"/>
          <p:cNvPicPr>
            <a:picLocks noChangeAspect="1" noChangeArrowheads="1"/>
          </p:cNvPicPr>
          <p:nvPr/>
        </p:nvPicPr>
        <p:blipFill>
          <a:blip r:embed="rId3" cstate="print"/>
          <a:srcRect l="29429" t="7778" r="2000" b="40000"/>
          <a:stretch>
            <a:fillRect/>
          </a:stretch>
        </p:blipFill>
        <p:spPr bwMode="auto">
          <a:xfrm>
            <a:off x="1143000" y="1981200"/>
            <a:ext cx="3429000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Lenovo\Desktop\20190131_153011.jpg"/>
          <p:cNvPicPr>
            <a:picLocks noChangeAspect="1" noChangeArrowheads="1"/>
          </p:cNvPicPr>
          <p:nvPr/>
        </p:nvPicPr>
        <p:blipFill>
          <a:blip r:embed="rId4" cstate="print"/>
          <a:srcRect t="11111" r="-4857" b="14444"/>
          <a:stretch>
            <a:fillRect/>
          </a:stretch>
        </p:blipFill>
        <p:spPr bwMode="auto">
          <a:xfrm>
            <a:off x="5181600" y="2057400"/>
            <a:ext cx="349567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685800"/>
            <a:ext cx="586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«НАШ ДРУГ СВЕТОФОР»</a:t>
            </a: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Lenovo\Desktop\2019-01-31-18-51-24.jpg"/>
          <p:cNvPicPr>
            <a:picLocks noChangeAspect="1" noChangeArrowheads="1"/>
          </p:cNvPicPr>
          <p:nvPr/>
        </p:nvPicPr>
        <p:blipFill>
          <a:blip r:embed="rId3"/>
          <a:srcRect l="31667" t="3334" r="18333" b="33333"/>
          <a:stretch>
            <a:fillRect/>
          </a:stretch>
        </p:blipFill>
        <p:spPr bwMode="auto">
          <a:xfrm>
            <a:off x="1752600" y="1600200"/>
            <a:ext cx="61722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155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уппа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уппа</dc:title>
  <dc:creator>Lenovo</dc:creator>
  <cp:lastModifiedBy>hp-pc</cp:lastModifiedBy>
  <cp:revision>21</cp:revision>
  <dcterms:created xsi:type="dcterms:W3CDTF">2019-01-31T18:43:42Z</dcterms:created>
  <dcterms:modified xsi:type="dcterms:W3CDTF">2019-02-04T08:09:49Z</dcterms:modified>
</cp:coreProperties>
</file>