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88" r:id="rId2"/>
    <p:sldId id="301" r:id="rId3"/>
    <p:sldId id="259" r:id="rId4"/>
    <p:sldId id="271" r:id="rId5"/>
    <p:sldId id="289" r:id="rId6"/>
    <p:sldId id="291" r:id="rId7"/>
    <p:sldId id="302" r:id="rId8"/>
    <p:sldId id="304" r:id="rId9"/>
    <p:sldId id="308" r:id="rId10"/>
    <p:sldId id="30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56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9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8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43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6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0786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23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4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4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5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4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96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008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4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61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7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0F2298-BDD7-42F1-8BA3-440A80AAEA8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04AC24-AE06-408D-AB7C-603111189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05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81" y="0"/>
            <a:ext cx="11990119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ТРАНСПОРТ НАЗЕМНЫЙ</a:t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		</a:t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																				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</a:rPr>
              <a:t>воспитатель Резниченко Н.В.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4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38200" y="202301"/>
            <a:ext cx="10515600" cy="597466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8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СЛУЖЕБНЫЕ МАШИНЫ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ru-RU" sz="3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называется транспорт?</a:t>
            </a:r>
            <a:br>
              <a:rPr lang="ru-RU" sz="3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-Для чего он нужен?</a:t>
            </a:r>
            <a:endParaRPr lang="ru-RU" sz="3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2" descr="http://www.100book.ru/b16337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0" y="2268521"/>
            <a:ext cx="5423181" cy="367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uvorowww.narod.ru/Images/Skoraya/SkorayaHystory/GAZelle_reanimob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46" y="2350225"/>
            <a:ext cx="4590335" cy="378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2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4.imgsource.ru/Uq-_MXSrx8DYHDncbc9iVHwYzK4=/fit-in/356x390/filters:filters:format%28webp%29:fill%28fff,true%29/https:/32931.selcdn.ru/aggregator/images/offers/8f/99/8f993940-76d9-4d6b-b5af-80c2295a6ccb.jpg"/>
          <p:cNvSpPr>
            <a:spLocks noChangeAspect="1" noChangeArrowheads="1"/>
          </p:cNvSpPr>
          <p:nvPr/>
        </p:nvSpPr>
        <p:spPr bwMode="auto">
          <a:xfrm>
            <a:off x="4391673" y="34571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sovenok.ru/images/resize/900-900-sovenok_159130_tehno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3" y="3657112"/>
            <a:ext cx="4928263" cy="297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oyway.ru/upload/iblock/41b/41ba372218e1b111c155fe2f3742ee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53" y="380009"/>
            <a:ext cx="4796436" cy="28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75320" y="2745046"/>
            <a:ext cx="2972301" cy="479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kuzeykalesi.com/attachments/koleksiyon-genel-sohbet/57548d1436025548-bruder-tanitim-videolari-oyuncak-iten-eller-b_03685_6-1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3" y="380009"/>
            <a:ext cx="4915189" cy="28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75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rassim.ru/sites/default/files/product/24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4" y="373225"/>
            <a:ext cx="5022432" cy="41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kinder-baby.ru/categories/igrushki-dlya-malchikov/mashinki/bruder/musorovoz-scania-zelenyi-furgon-krasnaya-kabina-bruder-03-561/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3117272"/>
            <a:ext cx="5842659" cy="338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8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remok.mk.ua/published/publicdata/MISHUTKA/attachments/SC/products_pictures/35001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04" y="628806"/>
            <a:ext cx="95250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08" y="365125"/>
            <a:ext cx="11768447" cy="14993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</a:rPr>
              <a:t>ПАССАЖИРСКИЙ ТРАНСПОРТ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Расскажи, как называется транспорт?</a:t>
            </a:r>
            <a:br>
              <a:rPr lang="ru-RU" sz="2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Почему он называется пассажирский?</a:t>
            </a:r>
            <a:br>
              <a:rPr lang="ru-RU" sz="2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2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Посмотри внимательно и скажи, чем отличается трамвай от троллейбуса?</a:t>
            </a:r>
            <a:endParaRPr lang="ru-RU" sz="32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6" name="Picture 4" descr="http://siberia-miniatures.ru/siberia-minisimages/378947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66308"/>
            <a:ext cx="5791200" cy="45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wo-sonnik.ru/wp-content/uploads/2015/07/5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6309"/>
            <a:ext cx="5627187" cy="468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6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Назови транспорт.</a:t>
            </a:r>
            <a:br>
              <a:rPr lang="ru-RU" sz="3200" dirty="0" smtClean="0"/>
            </a:br>
            <a:r>
              <a:rPr lang="ru-RU" sz="3200" dirty="0" smtClean="0"/>
              <a:t>Чем отличается автобус от маршрутного такси?</a:t>
            </a:r>
            <a:endParaRPr lang="ru-RU" sz="3200" dirty="0"/>
          </a:p>
        </p:txBody>
      </p:sp>
      <p:pic>
        <p:nvPicPr>
          <p:cNvPr id="4" name="Picture 2" descr="http://g.wieszjak.polki.pl/p/_wspolne/pliki_infornext/77000/77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9" y="1821233"/>
            <a:ext cx="5540640" cy="44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955955.ru/wp-content/uploads/2015/04/bus-for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60" y="1821233"/>
            <a:ext cx="5600092" cy="44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Как называется транспорт?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Чем похожи и чем отличаются поезд и электричка?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 descr="http://www.ispb.krt.gov.spb.ru/upload/image/tourists/rz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0" y="2260278"/>
            <a:ext cx="5118067" cy="4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uchan.to/b/src/1429230204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91" y="2260278"/>
            <a:ext cx="5394025" cy="4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3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Ты знаешь правила поведения на железной дороге?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Назови правила.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 descr="http://img3.ruspoki.tvnet.lv/upload/articles/80/8067/images/_origin_Adrenalinovie-narkomani-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6" y="2086882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s00.infourok.ru/images/doc/222/15549/1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22" y="2086883"/>
            <a:ext cx="55154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5034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304</TotalTime>
  <Words>23</Words>
  <Application>Microsoft Office PowerPoint</Application>
  <PresentationFormat>Широкоэкранный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 Unicode MS</vt:lpstr>
      <vt:lpstr>Century Gothic</vt:lpstr>
      <vt:lpstr>Times New Roman</vt:lpstr>
      <vt:lpstr>Wingdings 3</vt:lpstr>
      <vt:lpstr>Сектор</vt:lpstr>
      <vt:lpstr>       ТРАНСПОРТ НАЗЕМНЫЙ                                                           воспитатель Резниченко Н.В. </vt:lpstr>
      <vt:lpstr>СЛУЖЕБНЫЕ МАШИНЫ -Как называется транспорт? -Для чего он нужен?</vt:lpstr>
      <vt:lpstr>Презентация PowerPoint</vt:lpstr>
      <vt:lpstr>Презентация PowerPoint</vt:lpstr>
      <vt:lpstr>Презентация PowerPoint</vt:lpstr>
      <vt:lpstr>ПАССАЖИРСКИЙ ТРАНСПОРТ Расскажи, как называется транспорт? Почему он называется пассажирский? Посмотри внимательно и скажи, чем отличается трамвай от троллейбуса?</vt:lpstr>
      <vt:lpstr>Назови транспорт. Чем отличается автобус от маршрутного такси?</vt:lpstr>
      <vt:lpstr>Как называется транспорт? Чем похожи и чем отличаются поезд и электричка?</vt:lpstr>
      <vt:lpstr>Ты знаешь правила поведения на железной дороге?  Назови правила.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User</cp:lastModifiedBy>
  <cp:revision>125</cp:revision>
  <dcterms:created xsi:type="dcterms:W3CDTF">2016-01-13T11:10:20Z</dcterms:created>
  <dcterms:modified xsi:type="dcterms:W3CDTF">2018-01-31T13:30:50Z</dcterms:modified>
</cp:coreProperties>
</file>