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6" r:id="rId17"/>
    <p:sldId id="277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BB935-7CE1-48B7-8A32-A7C4C496708E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697A-C838-48A5-8837-BECB440A3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wmf"/><Relationship Id="rId7" Type="http://schemas.openxmlformats.org/officeDocument/2006/relationships/slide" Target="slide14.xml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6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5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8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0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иту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20" y="804788"/>
            <a:ext cx="8343960" cy="5248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4572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Одежда.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Головные уборы.</a:t>
            </a:r>
          </a:p>
          <a:p>
            <a:pPr algn="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Обувь.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012160" y="5805264"/>
            <a:ext cx="2304256" cy="36693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Резниченко Н.В.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100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ttp://linkme.ufanet.ru/images/942d5c614fdcc5cefee70bae83628191.jpg"/>
          <p:cNvPicPr>
            <a:picLocks noChangeAspect="1" noChangeArrowheads="1"/>
          </p:cNvPicPr>
          <p:nvPr/>
        </p:nvPicPr>
        <p:blipFill>
          <a:blip r:embed="rId2" cstate="print"/>
          <a:srcRect l="8761"/>
          <a:stretch>
            <a:fillRect/>
          </a:stretch>
        </p:blipFill>
        <p:spPr bwMode="auto">
          <a:xfrm>
            <a:off x="4546817" y="3284984"/>
            <a:ext cx="4201647" cy="3072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6" name="Picture 8" descr="http://mymoneyclub.ru/wp-content/uploads/2010/02/zQS6BgpF0hCO0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3888432" cy="2561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91259" y="260648"/>
            <a:ext cx="6781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Кто носит эту одежду?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3743" y="1340768"/>
            <a:ext cx="2101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Спортсмены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532" name="Picture 4" descr="http://myrt.ru/uploads/posts/2010-12/1291908397_118187130.jpg"/>
          <p:cNvPicPr>
            <a:picLocks noChangeAspect="1" noChangeArrowheads="1"/>
          </p:cNvPicPr>
          <p:nvPr/>
        </p:nvPicPr>
        <p:blipFill>
          <a:blip r:embed="rId4" cstate="print"/>
          <a:srcRect l="4541" r="6920"/>
          <a:stretch>
            <a:fillRect/>
          </a:stretch>
        </p:blipFill>
        <p:spPr bwMode="auto">
          <a:xfrm rot="1747027">
            <a:off x="3236651" y="2029613"/>
            <a:ext cx="2157079" cy="3102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g1.liveinternet.ru/images/attach/c/2/74/190/74190205_vdv.jpg"/>
          <p:cNvPicPr>
            <a:picLocks noChangeAspect="1" noChangeArrowheads="1"/>
          </p:cNvPicPr>
          <p:nvPr/>
        </p:nvPicPr>
        <p:blipFill>
          <a:blip r:embed="rId2" cstate="print"/>
          <a:srcRect l="1563" r="1930"/>
          <a:stretch>
            <a:fillRect/>
          </a:stretch>
        </p:blipFill>
        <p:spPr bwMode="auto">
          <a:xfrm>
            <a:off x="4644008" y="2274294"/>
            <a:ext cx="3600400" cy="2522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4" descr="http://voennovosti.ru/wp-content/uploads/2012/08/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90" y="1052736"/>
            <a:ext cx="3808086" cy="2516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6" descr="http://img.narodna.pravda.com.ua/images/doc/1/3/13362-den0chernomorskogo0flota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14224"/>
            <a:ext cx="3816424" cy="2544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1259" y="260648"/>
            <a:ext cx="6781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Кто носит эту одежду?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19602" y="1340768"/>
            <a:ext cx="1535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Военные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азови одним словом_7.png"/>
          <p:cNvPicPr>
            <a:picLocks noChangeAspect="1"/>
          </p:cNvPicPr>
          <p:nvPr/>
        </p:nvPicPr>
        <p:blipFill>
          <a:blip r:embed="rId2" cstate="print"/>
          <a:srcRect l="69595" r="2055" b="51244"/>
          <a:stretch>
            <a:fillRect/>
          </a:stretch>
        </p:blipFill>
        <p:spPr>
          <a:xfrm>
            <a:off x="6434185" y="739302"/>
            <a:ext cx="2358245" cy="286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Назови одним словом_7.png"/>
          <p:cNvPicPr>
            <a:picLocks noChangeAspect="1"/>
          </p:cNvPicPr>
          <p:nvPr/>
        </p:nvPicPr>
        <p:blipFill>
          <a:blip r:embed="rId2" cstate="print"/>
          <a:srcRect l="68716" t="50855"/>
          <a:stretch>
            <a:fillRect/>
          </a:stretch>
        </p:blipFill>
        <p:spPr>
          <a:xfrm>
            <a:off x="6218161" y="3787836"/>
            <a:ext cx="2602311" cy="2890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Назови одним словом_7.png"/>
          <p:cNvPicPr>
            <a:picLocks noChangeAspect="1"/>
          </p:cNvPicPr>
          <p:nvPr/>
        </p:nvPicPr>
        <p:blipFill>
          <a:blip r:embed="rId2" cstate="print"/>
          <a:srcRect l="36338" t="50725" r="35312"/>
          <a:stretch>
            <a:fillRect/>
          </a:stretch>
        </p:blipFill>
        <p:spPr>
          <a:xfrm>
            <a:off x="3409849" y="3788594"/>
            <a:ext cx="2358246" cy="2897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Назови одним словом_7.png"/>
          <p:cNvPicPr>
            <a:picLocks noChangeAspect="1"/>
          </p:cNvPicPr>
          <p:nvPr/>
        </p:nvPicPr>
        <p:blipFill>
          <a:blip r:embed="rId2" cstate="print"/>
          <a:srcRect l="1575" t="50595" r="69288"/>
          <a:stretch>
            <a:fillRect/>
          </a:stretch>
        </p:blipFill>
        <p:spPr>
          <a:xfrm>
            <a:off x="529529" y="3789350"/>
            <a:ext cx="2423752" cy="2905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Назови одним словом_7.png"/>
          <p:cNvPicPr>
            <a:picLocks noChangeAspect="1"/>
          </p:cNvPicPr>
          <p:nvPr/>
        </p:nvPicPr>
        <p:blipFill>
          <a:blip r:embed="rId2" cstate="print"/>
          <a:srcRect l="1575" r="69288" b="50648"/>
          <a:stretch>
            <a:fillRect/>
          </a:stretch>
        </p:blipFill>
        <p:spPr>
          <a:xfrm>
            <a:off x="529529" y="742775"/>
            <a:ext cx="2423752" cy="290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47864" y="1772816"/>
            <a:ext cx="2789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ОДЕЖДА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9494" y="139279"/>
            <a:ext cx="6208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Назови одним  словом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http://s56.radikal.ru/i154/0902/48/50c7c47dedd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272" y="5445224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55776" y="1838434"/>
            <a:ext cx="36118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ГОЛОВНЫЕ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УБОРЫ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3" descr="010911_0971_0079_vuv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1944216" cy="1652050"/>
          </a:xfrm>
          <a:prstGeom prst="rect">
            <a:avLst/>
          </a:prstGeom>
          <a:noFill/>
        </p:spPr>
      </p:pic>
      <p:pic>
        <p:nvPicPr>
          <p:cNvPr id="12" name="Picture 3" descr="010911_0971_0020_vuv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628800"/>
            <a:ext cx="2736304" cy="1155172"/>
          </a:xfrm>
          <a:prstGeom prst="rect">
            <a:avLst/>
          </a:prstGeom>
          <a:noFill/>
        </p:spPr>
      </p:pic>
      <p:pic>
        <p:nvPicPr>
          <p:cNvPr id="13" name="Picture 3" descr="010409_0713_0322_vuv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861048"/>
            <a:ext cx="2376264" cy="2770441"/>
          </a:xfrm>
          <a:prstGeom prst="rect">
            <a:avLst/>
          </a:prstGeom>
          <a:noFill/>
        </p:spPr>
      </p:pic>
      <p:pic>
        <p:nvPicPr>
          <p:cNvPr id="14" name="Picture 3" descr="010409_0713_0304_vuv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149080"/>
            <a:ext cx="2471936" cy="1748541"/>
          </a:xfrm>
          <a:prstGeom prst="rect">
            <a:avLst/>
          </a:prstGeom>
          <a:noFill/>
        </p:spPr>
      </p:pic>
      <p:pic>
        <p:nvPicPr>
          <p:cNvPr id="15" name="Picture 3" descr="000803_1061_9314_vnvv"/>
          <p:cNvPicPr>
            <a:picLocks noChangeAspect="1" noChangeArrowheads="1"/>
          </p:cNvPicPr>
          <p:nvPr/>
        </p:nvPicPr>
        <p:blipFill>
          <a:blip r:embed="rId6" cstate="print"/>
          <a:srcRect l="24962" t="5670"/>
          <a:stretch>
            <a:fillRect/>
          </a:stretch>
        </p:blipFill>
        <p:spPr bwMode="auto">
          <a:xfrm>
            <a:off x="539552" y="4005064"/>
            <a:ext cx="2353846" cy="215232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639494" y="139279"/>
            <a:ext cx="6208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Назови одним  словом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Picture 2" descr="http://s56.radikal.ru/i154/0902/48/50c7c47dedd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707904" y="1844824"/>
            <a:ext cx="20697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ОБУВЬ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Назови одним словом_6.png"/>
          <p:cNvPicPr>
            <a:picLocks noChangeAspect="1"/>
          </p:cNvPicPr>
          <p:nvPr/>
        </p:nvPicPr>
        <p:blipFill>
          <a:blip r:embed="rId2" cstate="print"/>
          <a:srcRect l="67325" b="51398"/>
          <a:stretch>
            <a:fillRect/>
          </a:stretch>
        </p:blipFill>
        <p:spPr>
          <a:xfrm>
            <a:off x="6156176" y="836712"/>
            <a:ext cx="2602163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Назови одним словом_6.png"/>
          <p:cNvPicPr>
            <a:picLocks noChangeAspect="1"/>
          </p:cNvPicPr>
          <p:nvPr/>
        </p:nvPicPr>
        <p:blipFill>
          <a:blip r:embed="rId3" cstate="print"/>
          <a:srcRect l="67233" t="50984" r="780" b="1257"/>
          <a:stretch>
            <a:fillRect/>
          </a:stretch>
        </p:blipFill>
        <p:spPr>
          <a:xfrm>
            <a:off x="6156176" y="3717032"/>
            <a:ext cx="2592288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Назови одним словом_6.png"/>
          <p:cNvPicPr>
            <a:picLocks noChangeAspect="1"/>
          </p:cNvPicPr>
          <p:nvPr/>
        </p:nvPicPr>
        <p:blipFill>
          <a:blip r:embed="rId4" cstate="print"/>
          <a:srcRect l="34067" t="50855" r="33646" b="2457"/>
          <a:stretch>
            <a:fillRect/>
          </a:stretch>
        </p:blipFill>
        <p:spPr>
          <a:xfrm>
            <a:off x="3203848" y="3717032"/>
            <a:ext cx="2676662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Назови одним словом_6.png"/>
          <p:cNvPicPr>
            <a:picLocks noChangeAspect="1"/>
          </p:cNvPicPr>
          <p:nvPr/>
        </p:nvPicPr>
        <p:blipFill>
          <a:blip r:embed="rId2" cstate="print"/>
          <a:srcRect t="48497" r="67600" b="2901"/>
          <a:stretch>
            <a:fillRect/>
          </a:stretch>
        </p:blipFill>
        <p:spPr>
          <a:xfrm>
            <a:off x="395536" y="3717032"/>
            <a:ext cx="2580258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Назови одним словом_6.png"/>
          <p:cNvPicPr>
            <a:picLocks noChangeAspect="1"/>
          </p:cNvPicPr>
          <p:nvPr/>
        </p:nvPicPr>
        <p:blipFill>
          <a:blip r:embed="rId2" cstate="print"/>
          <a:srcRect r="67692" b="51633"/>
          <a:stretch>
            <a:fillRect/>
          </a:stretch>
        </p:blipFill>
        <p:spPr>
          <a:xfrm>
            <a:off x="395536" y="836712"/>
            <a:ext cx="2572956" cy="2723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639494" y="139279"/>
            <a:ext cx="6208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Назови одним  словом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5070" y="283295"/>
            <a:ext cx="49584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Одежда бывает…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 descr="http://mme51.tstu.ru/web/student2010/trunkina_pchelinseva/gckcg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628800"/>
            <a:ext cx="2592288" cy="3456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://open.az/uploads/posts/2009-12/1262173714_01-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628800"/>
            <a:ext cx="2592288" cy="3456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http://www.enter74.ru/images/stories/contentimages/content/679-12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2592288" cy="3456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77517" y="5373216"/>
            <a:ext cx="3050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МУЖСКАЯ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5070" y="283295"/>
            <a:ext cx="49584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Одежда бывает…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5989" y="5373216"/>
            <a:ext cx="2973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ЖЕНСКАЯ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5842" name="Picture 2" descr="http://cs411423.userapi.com/v411423950/1f61/jXzBQwS1T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028950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4" name="Picture 4" descr="http://www.azazell.com/wp-content/uploads/2010/03/b22010.jpg"/>
          <p:cNvPicPr>
            <a:picLocks noChangeAspect="1" noChangeArrowheads="1"/>
          </p:cNvPicPr>
          <p:nvPr/>
        </p:nvPicPr>
        <p:blipFill>
          <a:blip r:embed="rId3" cstate="print"/>
          <a:srcRect l="2571" r="2287"/>
          <a:stretch>
            <a:fillRect/>
          </a:stretch>
        </p:blipFill>
        <p:spPr bwMode="auto">
          <a:xfrm>
            <a:off x="3491880" y="1124744"/>
            <a:ext cx="2664296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6" name="Picture 6" descr="http://s12.radikal.ru/i185/1102/75/8f89113442c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9114" y="1118591"/>
            <a:ext cx="2419350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5070" y="283295"/>
            <a:ext cx="49584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Одежда бывает…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2476" y="5373216"/>
            <a:ext cx="28809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ДЕТСКАЯ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4818" name="Picture 2" descr="http://babiki.ru/uploads/images/6/f/6/7/2147/57b21d7883.jpg"/>
          <p:cNvPicPr>
            <a:picLocks noChangeAspect="1" noChangeArrowheads="1"/>
          </p:cNvPicPr>
          <p:nvPr/>
        </p:nvPicPr>
        <p:blipFill>
          <a:blip r:embed="rId2" cstate="print"/>
          <a:srcRect l="12777" r="6300"/>
          <a:stretch>
            <a:fillRect/>
          </a:stretch>
        </p:blipFill>
        <p:spPr bwMode="auto">
          <a:xfrm>
            <a:off x="323528" y="1196752"/>
            <a:ext cx="2736304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http://www.play-today.ru/published/publicdata/PLAYTODAY/attachments/SC/products_pictures/deti_24_01_bigsx.jpg"/>
          <p:cNvPicPr>
            <a:picLocks noChangeAspect="1" noChangeArrowheads="1"/>
          </p:cNvPicPr>
          <p:nvPr/>
        </p:nvPicPr>
        <p:blipFill>
          <a:blip r:embed="rId3" cstate="print"/>
          <a:srcRect l="4610" r="5501"/>
          <a:stretch>
            <a:fillRect/>
          </a:stretch>
        </p:blipFill>
        <p:spPr bwMode="auto">
          <a:xfrm>
            <a:off x="5940152" y="1190599"/>
            <a:ext cx="2808312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2" name="Picture 6" descr="http://www.novosel.ru/i/1011157.jpg"/>
          <p:cNvPicPr>
            <a:picLocks noChangeAspect="1" noChangeArrowheads="1"/>
          </p:cNvPicPr>
          <p:nvPr/>
        </p:nvPicPr>
        <p:blipFill>
          <a:blip r:embed="rId4" cstate="print"/>
          <a:srcRect r="8042"/>
          <a:stretch>
            <a:fillRect/>
          </a:stretch>
        </p:blipFill>
        <p:spPr bwMode="auto">
          <a:xfrm>
            <a:off x="3275856" y="1196752"/>
            <a:ext cx="2470026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s56.radikal.ru/i154/0902/48/50c7c47dedd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7148563"/>
      </p:ext>
    </p:extLst>
  </p:cSld>
  <p:clrMapOvr>
    <a:masterClrMapping/>
  </p:clrMapOvr>
  <p:transition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9389" y="305361"/>
            <a:ext cx="43252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Верхняя одежда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(летняя)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http://s018.radikal.ru/i513/1201/b6/0620864035f6.jpg"/>
          <p:cNvPicPr>
            <a:picLocks noChangeAspect="1" noChangeArrowheads="1"/>
          </p:cNvPicPr>
          <p:nvPr/>
        </p:nvPicPr>
        <p:blipFill>
          <a:blip r:embed="rId2" cstate="print"/>
          <a:srcRect l="17719" b="11060"/>
          <a:stretch>
            <a:fillRect/>
          </a:stretch>
        </p:blipFill>
        <p:spPr bwMode="auto">
          <a:xfrm>
            <a:off x="4427984" y="3643664"/>
            <a:ext cx="4472733" cy="2953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the-baby.ru/wp-content/uploads/2011/10/letnaya-odegda-dlya-detey.jpg"/>
          <p:cNvPicPr>
            <a:picLocks noChangeAspect="1" noChangeArrowheads="1"/>
          </p:cNvPicPr>
          <p:nvPr/>
        </p:nvPicPr>
        <p:blipFill>
          <a:blip r:embed="rId3" cstate="print"/>
          <a:srcRect l="11161" t="11152" r="12572"/>
          <a:stretch>
            <a:fillRect/>
          </a:stretch>
        </p:blipFill>
        <p:spPr bwMode="auto">
          <a:xfrm>
            <a:off x="179512" y="332656"/>
            <a:ext cx="389100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://img.fotki.yandex.ru/get/5407/sarafanshop.11/0_41d1f_2aaf05a8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98701"/>
            <a:ext cx="4077613" cy="2898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ВЩ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46979">
            <a:off x="2889823" y="1505535"/>
            <a:ext cx="3138400" cy="2701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s56.radikal.ru/i154/0902/48/50c7c47dedd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9389" y="260648"/>
            <a:ext cx="43252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Верхняя одежда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(весна-осень)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6" name="Picture 2" descr="http://s018.radikal.ru/i513/1201/b1/aa237b7474b5.jpg"/>
          <p:cNvPicPr>
            <a:picLocks noChangeAspect="1" noChangeArrowheads="1"/>
          </p:cNvPicPr>
          <p:nvPr/>
        </p:nvPicPr>
        <p:blipFill>
          <a:blip r:embed="rId2" cstate="print"/>
          <a:srcRect l="46831" r="5000"/>
          <a:stretch>
            <a:fillRect/>
          </a:stretch>
        </p:blipFill>
        <p:spPr bwMode="auto">
          <a:xfrm>
            <a:off x="323528" y="1622647"/>
            <a:ext cx="2592288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 descr="http://www.pchelkindom.ru/published/publicdata/DB32681M/attachments/SC/products_pictures/771%20%D0%BA%D0%BE%D0%BF%D0%B8%D1%8F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622647"/>
            <a:ext cx="2628900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Picture 6" descr="http://static.insales.ru/images/products/1/7643/884187/large/563_-_%D0%9A%D1%83%D1%80%D1%82%D0%BA%D0%B0_%D0%B4%D0%BC_%D0%92%D0%B0%D0%BD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622647"/>
            <a:ext cx="2695575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2" name="Picture 8" descr="http://www.sarilaleler.com/resimler/Kislik-bebek-Giyim-Elbise-ornekleri-3_121006174906_sarilaleler.c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74794">
            <a:off x="5004048" y="4338355"/>
            <a:ext cx="2403863" cy="2403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ВО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74794">
            <a:off x="1835696" y="4345381"/>
            <a:ext cx="1944216" cy="2468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http://s56.radikal.ru/i154/0902/48/50c7c47dedd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9389" y="260648"/>
            <a:ext cx="43252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Верхняя одежда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(зима)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В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553" y="1628800"/>
            <a:ext cx="3634927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http://u.eka-mama.ru/upload/forum/upload/d73/d73dbc53bc28cf4c9d5eac8e3eadb2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447722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http://forum.na-svyazi.ru/uploads/post-267968-1355118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93023">
            <a:off x="2293876" y="2662892"/>
            <a:ext cx="3816424" cy="2828958"/>
          </a:xfrm>
          <a:prstGeom prst="rect">
            <a:avLst/>
          </a:prstGeom>
          <a:noFill/>
        </p:spPr>
      </p:pic>
      <p:pic>
        <p:nvPicPr>
          <p:cNvPr id="6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4354" y="260648"/>
            <a:ext cx="33361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Спецодежда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РС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152827"/>
            <a:ext cx="5931024" cy="5159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204864"/>
            <a:ext cx="73448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ДАВАЙТЕ  </a:t>
            </a:r>
          </a:p>
          <a:p>
            <a:pPr algn="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ПОИГРАЕМ…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6866" name="Picture 2" descr="http://dutsadok.com.ua/clipart/ljudi/4cc5a16f673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645024"/>
            <a:ext cx="2426221" cy="2914216"/>
          </a:xfrm>
          <a:prstGeom prst="rect">
            <a:avLst/>
          </a:prstGeom>
          <a:noFill/>
        </p:spPr>
      </p:pic>
      <p:pic>
        <p:nvPicPr>
          <p:cNvPr id="36872" name="Picture 8" descr="девочка смотрит в зеркало,клипарт, отрисов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48680"/>
            <a:ext cx="2304256" cy="2669022"/>
          </a:xfrm>
          <a:prstGeom prst="rect">
            <a:avLst/>
          </a:prstGeom>
          <a:noFill/>
        </p:spPr>
      </p:pic>
      <p:pic>
        <p:nvPicPr>
          <p:cNvPr id="36874" name="Picture 10" descr="девочка одевается, зима,пальто,шапка,рукавички,клипарт, отрисов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1979712" cy="297031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1259" y="260648"/>
            <a:ext cx="6781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Кто носит эту одежду?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434" name="Picture 2" descr="http://markus.sib.ru/catalog/school/IMG_8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2889" y="2276872"/>
            <a:ext cx="2695575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://www.epochtimes.ru/images/stories/06/gurme/163_forma-180912.jpg"/>
          <p:cNvPicPr>
            <a:picLocks noChangeAspect="1" noChangeArrowheads="1"/>
          </p:cNvPicPr>
          <p:nvPr/>
        </p:nvPicPr>
        <p:blipFill>
          <a:blip r:embed="rId3" cstate="print"/>
          <a:srcRect r="9174"/>
          <a:stretch>
            <a:fillRect/>
          </a:stretch>
        </p:blipFill>
        <p:spPr bwMode="auto">
          <a:xfrm>
            <a:off x="323528" y="2276872"/>
            <a:ext cx="2448272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 descr="http://img-fotki.yandex.ru/get/5817/130283026.66/0_6455c_1207886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76872"/>
            <a:ext cx="2867025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93406" y="1340768"/>
            <a:ext cx="3562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Школьники (ученики)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805264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astana.freeads.kz/content/root/users/2011/20110303/u21218/images/201103/f20110303143720-9108-0076-grand-chef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5849" y="1982687"/>
            <a:ext cx="2335657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6" name="Picture 6" descr="http://textiletop.ru/tovaryimg/stildiz1275461653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88840"/>
            <a:ext cx="2695575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 descr="http://cateringconsulting.ru/files/1258/sr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99362">
            <a:off x="2843808" y="2420888"/>
            <a:ext cx="3129685" cy="3081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91259" y="260648"/>
            <a:ext cx="6781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Кто носит эту одежду?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97191" y="1340768"/>
            <a:ext cx="4958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Повара (кухонные работники)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vipservices.ch/v4/image.php?image=/v4/gallery/albums/23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4000500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 descr="http://forum.ribca.net/ibf_new/uploads/1210071633/gallery_206_4189.jpg"/>
          <p:cNvPicPr>
            <a:picLocks noChangeAspect="1" noChangeArrowheads="1"/>
          </p:cNvPicPr>
          <p:nvPr/>
        </p:nvPicPr>
        <p:blipFill>
          <a:blip r:embed="rId3" cstate="print"/>
          <a:srcRect l="11420" t="1783" r="13210"/>
          <a:stretch>
            <a:fillRect/>
          </a:stretch>
        </p:blipFill>
        <p:spPr bwMode="auto">
          <a:xfrm>
            <a:off x="6300192" y="1844824"/>
            <a:ext cx="2376264" cy="396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0" name="Picture 6" descr="http://www.gamma-servis.ru/upload/iblock/091/091baf3b43dcd16db6554711e07c6040.jpg"/>
          <p:cNvPicPr>
            <a:picLocks noChangeAspect="1" noChangeArrowheads="1"/>
          </p:cNvPicPr>
          <p:nvPr/>
        </p:nvPicPr>
        <p:blipFill>
          <a:blip r:embed="rId4" cstate="print"/>
          <a:srcRect l="18459" r="26163"/>
          <a:stretch>
            <a:fillRect/>
          </a:stretch>
        </p:blipFill>
        <p:spPr bwMode="auto">
          <a:xfrm>
            <a:off x="395537" y="1845280"/>
            <a:ext cx="1498903" cy="406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91259" y="260648"/>
            <a:ext cx="6781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Кто носит эту одежду?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49207" y="1340768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Врачи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2" descr="http://s56.radikal.ru/i154/0902/48/50c7c47dedd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272" y="5733256"/>
            <a:ext cx="1030191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96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DS14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ds14</dc:creator>
  <cp:lastModifiedBy>User</cp:lastModifiedBy>
  <cp:revision>68</cp:revision>
  <dcterms:created xsi:type="dcterms:W3CDTF">2013-04-22T07:31:25Z</dcterms:created>
  <dcterms:modified xsi:type="dcterms:W3CDTF">2018-01-30T09:27:19Z</dcterms:modified>
</cp:coreProperties>
</file>