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405C84-4D19-4FEB-9C7B-19955905A1CE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5E5842-7487-49FE-991D-82665EE2E5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microsoft.com/office/2007/relationships/hdphoto" Target="../media/hdphoto7.wdp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microsoft.com/office/2007/relationships/hdphoto" Target="../media/hdphoto9.wdp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76256" y="5949280"/>
            <a:ext cx="1944215" cy="70546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dirty="0" smtClean="0"/>
              <a:t>                                    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3700" dirty="0" smtClean="0"/>
              <a:t>  </a:t>
            </a:r>
            <a:r>
              <a:rPr lang="ru-RU" sz="3700" b="1" dirty="0" smtClean="0"/>
              <a:t>воспитатель Резниченко Н.В.</a:t>
            </a:r>
            <a:endParaRPr lang="ru-RU" sz="37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476672"/>
            <a:ext cx="6994779" cy="324036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 smtClean="0">
                <a:solidFill>
                  <a:schemeClr val="bg2">
                    <a:lumMod val="50000"/>
                  </a:schemeClr>
                </a:solidFill>
                <a:cs typeface="Aharoni" panose="02010803020104030203" pitchFamily="2" charset="-79"/>
              </a:rPr>
              <a:t>Посуда</a:t>
            </a:r>
            <a:r>
              <a:rPr lang="ru-RU" sz="8000" dirty="0" smtClean="0">
                <a:cs typeface="Aharoni" panose="02010803020104030203" pitchFamily="2" charset="-79"/>
              </a:rPr>
              <a:t/>
            </a:r>
            <a:br>
              <a:rPr lang="ru-RU" sz="8000" dirty="0" smtClean="0">
                <a:cs typeface="Aharoni" panose="02010803020104030203" pitchFamily="2" charset="-79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9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536" y="5589240"/>
            <a:ext cx="4094168" cy="1008112"/>
          </a:xfrm>
        </p:spPr>
        <p:txBody>
          <a:bodyPr/>
          <a:lstStyle/>
          <a:p>
            <a:r>
              <a:rPr lang="ru-RU" sz="4400" dirty="0" smtClean="0"/>
              <a:t>Чашка</a:t>
            </a:r>
            <a:endParaRPr lang="ru-RU" sz="4400" dirty="0"/>
          </a:p>
        </p:txBody>
      </p:sp>
      <p:pic>
        <p:nvPicPr>
          <p:cNvPr id="7" name="Picture 2" descr="D:\i-1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250" b="90313" l="6563" r="93125">
                        <a14:backgroundMark x1="8750" y1="32813" x2="26250" y2="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76056" y="2224486"/>
            <a:ext cx="3220738" cy="322073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647302" y="5407852"/>
            <a:ext cx="4029154" cy="1189500"/>
          </a:xfrm>
        </p:spPr>
        <p:txBody>
          <a:bodyPr/>
          <a:lstStyle/>
          <a:p>
            <a:r>
              <a:rPr lang="ru-RU" sz="4400" dirty="0" smtClean="0"/>
              <a:t>Блюдце</a:t>
            </a:r>
            <a:endParaRPr lang="ru-RU" sz="4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3289" y="188640"/>
            <a:ext cx="6512511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Столовая посуда</a:t>
            </a:r>
            <a:endParaRPr lang="ru-RU" dirty="0"/>
          </a:p>
        </p:txBody>
      </p:sp>
      <p:pic>
        <p:nvPicPr>
          <p:cNvPr id="1026" name="Picture 2" descr="D:\i.jpe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67" b="99000" l="1325" r="973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96494"/>
            <a:ext cx="3168352" cy="314873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5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27584" y="4869160"/>
            <a:ext cx="3662120" cy="1296144"/>
          </a:xfrm>
        </p:spPr>
        <p:txBody>
          <a:bodyPr/>
          <a:lstStyle/>
          <a:p>
            <a:r>
              <a:rPr lang="ru-RU" sz="4400" dirty="0"/>
              <a:t>Т</a:t>
            </a:r>
            <a:r>
              <a:rPr lang="ru-RU" sz="4400" dirty="0" smtClean="0"/>
              <a:t>арелка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647302" y="5301208"/>
            <a:ext cx="3346704" cy="864096"/>
          </a:xfrm>
        </p:spPr>
        <p:txBody>
          <a:bodyPr/>
          <a:lstStyle/>
          <a:p>
            <a:r>
              <a:rPr lang="ru-RU" sz="4400" dirty="0" smtClean="0"/>
              <a:t>Стакан</a:t>
            </a:r>
            <a:endParaRPr lang="ru-RU" sz="4400" dirty="0"/>
          </a:p>
        </p:txBody>
      </p:sp>
      <p:pic>
        <p:nvPicPr>
          <p:cNvPr id="2050" name="Picture 2" descr="D:\i-2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938" b="69688" l="5000" r="93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90" y="1988840"/>
            <a:ext cx="3386597" cy="310894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i-11.jpe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662" y="1988840"/>
            <a:ext cx="3096344" cy="30963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71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43000" y="4581128"/>
            <a:ext cx="3346704" cy="1152128"/>
          </a:xfrm>
        </p:spPr>
        <p:txBody>
          <a:bodyPr/>
          <a:lstStyle/>
          <a:p>
            <a:r>
              <a:rPr lang="ru-RU" sz="4400" dirty="0"/>
              <a:t>Л</a:t>
            </a:r>
            <a:r>
              <a:rPr lang="ru-RU" sz="4400" dirty="0" smtClean="0"/>
              <a:t>ожка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647302" y="4869160"/>
            <a:ext cx="3346704" cy="864096"/>
          </a:xfrm>
        </p:spPr>
        <p:txBody>
          <a:bodyPr/>
          <a:lstStyle/>
          <a:p>
            <a:r>
              <a:rPr lang="ru-RU" sz="4400" dirty="0" smtClean="0"/>
              <a:t>Вилка</a:t>
            </a:r>
            <a:endParaRPr lang="ru-RU" sz="4400" dirty="0"/>
          </a:p>
        </p:txBody>
      </p:sp>
      <p:pic>
        <p:nvPicPr>
          <p:cNvPr id="4098" name="Picture 2" descr="D:\i-6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4000" b="90000" l="17618" r="7866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43438"/>
            <a:ext cx="3200276" cy="254970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i-7.jpe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13" b="100000" l="0" r="1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628800"/>
            <a:ext cx="3346450" cy="256434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3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43000" y="4941168"/>
            <a:ext cx="3346704" cy="1080120"/>
          </a:xfrm>
        </p:spPr>
        <p:txBody>
          <a:bodyPr/>
          <a:lstStyle/>
          <a:p>
            <a:r>
              <a:rPr lang="ru-RU" sz="4400" dirty="0" smtClean="0"/>
              <a:t>Нож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860032" y="5229200"/>
            <a:ext cx="3133974" cy="792088"/>
          </a:xfrm>
        </p:spPr>
        <p:txBody>
          <a:bodyPr/>
          <a:lstStyle/>
          <a:p>
            <a:r>
              <a:rPr lang="ru-RU" sz="4400" dirty="0" smtClean="0"/>
              <a:t>Половник</a:t>
            </a:r>
            <a:endParaRPr lang="ru-RU" sz="4400" dirty="0"/>
          </a:p>
        </p:txBody>
      </p:sp>
      <p:pic>
        <p:nvPicPr>
          <p:cNvPr id="5122" name="Picture 2" descr="D:\i-9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8750" l="2655" r="97345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662540" y="1945972"/>
            <a:ext cx="1937385" cy="27432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i-10.jpe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125" b="96875" l="31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544" y="2125458"/>
            <a:ext cx="2937718" cy="25276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35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43000" y="5301208"/>
            <a:ext cx="3346704" cy="1008112"/>
          </a:xfrm>
        </p:spPr>
        <p:txBody>
          <a:bodyPr/>
          <a:lstStyle/>
          <a:p>
            <a:r>
              <a:rPr lang="ru-RU" sz="4400" dirty="0" smtClean="0"/>
              <a:t>Кастрюля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647302" y="5517232"/>
            <a:ext cx="3597106" cy="792088"/>
          </a:xfrm>
        </p:spPr>
        <p:txBody>
          <a:bodyPr/>
          <a:lstStyle/>
          <a:p>
            <a:r>
              <a:rPr lang="ru-RU" sz="4400" dirty="0" smtClean="0"/>
              <a:t>Сковорода</a:t>
            </a:r>
            <a:endParaRPr lang="ru-RU" sz="4400" dirty="0"/>
          </a:p>
        </p:txBody>
      </p:sp>
      <p:pic>
        <p:nvPicPr>
          <p:cNvPr id="3074" name="Picture 2" descr="D:\i-4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76872"/>
            <a:ext cx="3348038" cy="276550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i-5.jpe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937" r="962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2"/>
            <a:ext cx="3651256" cy="273630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9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691680" y="4430216"/>
            <a:ext cx="5760640" cy="1015008"/>
          </a:xfrm>
        </p:spPr>
        <p:txBody>
          <a:bodyPr/>
          <a:lstStyle/>
          <a:p>
            <a:r>
              <a:rPr lang="ru-RU" sz="4400" dirty="0" smtClean="0"/>
              <a:t>Чайник</a:t>
            </a:r>
            <a:endParaRPr lang="ru-RU" sz="4400" dirty="0"/>
          </a:p>
        </p:txBody>
      </p:sp>
      <p:pic>
        <p:nvPicPr>
          <p:cNvPr id="7" name="Picture 3" descr="D:\i-3.jpe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13" b="95938" l="3438" r="946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980728"/>
            <a:ext cx="3017440" cy="301744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6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17581" y="1700808"/>
            <a:ext cx="7175351" cy="3224649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17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23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Aharoni</vt:lpstr>
      <vt:lpstr>Georgia</vt:lpstr>
      <vt:lpstr>Times New Roman</vt:lpstr>
      <vt:lpstr>Trebuchet MS</vt:lpstr>
      <vt:lpstr>Воздушный поток</vt:lpstr>
      <vt:lpstr>   Посуда </vt:lpstr>
      <vt:lpstr>Столовая посуда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30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Посуда</dc:title>
  <dc:creator>Admin</dc:creator>
  <cp:lastModifiedBy>User</cp:lastModifiedBy>
  <cp:revision>10</cp:revision>
  <dcterms:created xsi:type="dcterms:W3CDTF">2016-04-14T04:31:30Z</dcterms:created>
  <dcterms:modified xsi:type="dcterms:W3CDTF">2018-01-30T09:16:42Z</dcterms:modified>
</cp:coreProperties>
</file>