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Фаина\Desktop\Все картинки для презентаций\Моя 2\0_8e7d7_378c5d7b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1484784"/>
            <a:ext cx="36724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ИГРУШКИ</a:t>
            </a:r>
          </a:p>
          <a:p>
            <a:pPr algn="ctr"/>
            <a:endParaRPr lang="ru-RU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algn="ctr"/>
            <a:endParaRPr lang="ru-RU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algn="ctr"/>
            <a:endParaRPr lang="ru-RU" b="1" dirty="0">
              <a:solidFill>
                <a:srgbClr val="7030A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мотивам стихов </a:t>
            </a:r>
          </a:p>
          <a:p>
            <a:pPr algn="ctr"/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АГНИИ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БАРТО</a:t>
            </a:r>
          </a:p>
          <a:p>
            <a:pPr algn="ctr"/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«ИГРУШКИ»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32240" y="4221088"/>
            <a:ext cx="14401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 </a:t>
            </a:r>
          </a:p>
          <a:p>
            <a:pPr algn="ctr"/>
            <a:r>
              <a:rPr lang="ru-RU" sz="105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Резниченко Н.В.</a:t>
            </a:r>
            <a:endParaRPr lang="ru-RU" sz="105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>
            <a:spLocks noGrp="1"/>
          </p:cNvSpPr>
          <p:nvPr/>
        </p:nvSpPr>
        <p:spPr>
          <a:xfrm>
            <a:off x="1828800" y="3145631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/>
        </p:nvSpPr>
        <p:spPr>
          <a:xfrm>
            <a:off x="1981200" y="3298031"/>
            <a:ext cx="54864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219" name="Picture 3" descr="C:\Users\Фаина\Desktop\Все картинки для презентаций\Рисунки\x_44205436.jpg"/>
          <p:cNvPicPr>
            <a:picLocks noChangeAspect="1" noChangeArrowheads="1"/>
          </p:cNvPicPr>
          <p:nvPr/>
        </p:nvPicPr>
        <p:blipFill>
          <a:blip r:embed="rId3"/>
          <a:srcRect l="6550" t="21109" b="5289"/>
          <a:stretch>
            <a:fillRect/>
          </a:stretch>
        </p:blipFill>
        <p:spPr bwMode="auto">
          <a:xfrm>
            <a:off x="3786182" y="428604"/>
            <a:ext cx="4929222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1785926"/>
            <a:ext cx="3986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«ГРУЗОВИК»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Нет, напрасно мы решили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Прокатить кота в машине: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Кот кататься не привык –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Опрокинул грузовик.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C:\Users\Фаина\Desktop\Картинки 2\i_barto2-malish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28604"/>
            <a:ext cx="5429288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85720" y="3643314"/>
            <a:ext cx="445346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«СЛОН»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Спать пора! Уснул бычок,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Лёг в коробку на бочок.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Сонный мишка лёг в кровать,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Только слон не хочет спать.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Головой кивает слон,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Он слонихе шлёт поклон.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Users\Фаина\Desktop\Картинки 2\Агния_Барто._Игрушки_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28604"/>
            <a:ext cx="4929222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57158" y="2071678"/>
            <a:ext cx="4221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«ФЛАЖОК»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Горит на солнышке флажок,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Как будто я огонь зажёг!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Фаина\Desktop\Все картинки для презентаций\рамки 1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Фаина\Desktop\Картинки 2\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28604"/>
            <a:ext cx="4752975" cy="59531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42976" y="357166"/>
            <a:ext cx="228620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«БАРАБАН»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Левой, правой!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Левой, правой!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На парад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Идёт отряд.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На парад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Идёт отряд.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Барабанщик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Очень рад.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Барабанит,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Барабанит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Полтора часа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Подряд!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Левой, правой!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Левой, правой!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Барабан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Уже дырявый!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Фаина\Desktop\Все картинки для презентаций\Моя 2\0_8e7d7_378c5d7b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189205" y="1928802"/>
            <a:ext cx="31999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</a:t>
            </a:r>
          </a:p>
          <a:p>
            <a:pPr algn="ctr"/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 </a:t>
            </a:r>
          </a:p>
          <a:p>
            <a:pPr algn="ctr"/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ВНИМАНИЕ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!</a:t>
            </a:r>
            <a:endParaRPr lang="ru-RU" sz="3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5" name="Picture 3" descr="C:\Users\Фаина\Desktop\Все картинки для презентаций\Рисунки\1ba9b2313b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28604"/>
            <a:ext cx="4572032" cy="607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1285860"/>
            <a:ext cx="3820277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«КОЗЛЁНОК»</a:t>
            </a:r>
          </a:p>
          <a:p>
            <a:endParaRPr lang="ru-RU" sz="24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У меня живёт козлёнок,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Я сама его пасу.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Я козлёнка в сад зелёный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Рано утром отнесу.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Он заблудится в саду –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Я в траве его найду.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9" name="Picture 3" descr="C:\Users\Фаина\Desktop\Все картинки для презентаций\Рисунки\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28604"/>
            <a:ext cx="5072098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928670"/>
            <a:ext cx="39372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«САМОЛЁТ»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Самолёт построим сами,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Понесёмся над лесами,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 Понесёмся над лесами,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А потом вернёмся к маме.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3" name="Picture 3" descr="C:\Users\Фаина\Desktop\Все картинки для презентаций\Рисунки\003488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428604"/>
            <a:ext cx="4643470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642910" y="1285860"/>
            <a:ext cx="35621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«КОРАБЛИК»</a:t>
            </a:r>
          </a:p>
          <a:p>
            <a:endParaRPr lang="ru-RU" sz="24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Матросская шапка,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Верёвка в руке,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Тяну я кораблик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По быстрой реке,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И скачут лягушки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За мной по пятам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И просят меня: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Bookman Old Style" pitchFamily="18" charset="0"/>
              </a:rPr>
              <a:t>- Прокати, капитан!</a:t>
            </a:r>
            <a:endParaRPr lang="ru-RU" sz="24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7" name="Picture 3" descr="C:\Users\Фаина\Desktop\Все картинки для презентаций\Рисунки\1295949250_tanyunya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28604"/>
            <a:ext cx="5000625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2143116"/>
            <a:ext cx="39372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«МЯЧИК»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Наша Таня громко плачет: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Уронила в речку мячик.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Тише, Танечка, не плачь: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Не утонет в речке мяч.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71" name="Picture 3" descr="C:\Users\Фаина\Desktop\Все картинки для презентаций\Рисунки\ec4093947a8a.jpg"/>
          <p:cNvPicPr>
            <a:picLocks noChangeAspect="1" noChangeArrowheads="1"/>
          </p:cNvPicPr>
          <p:nvPr/>
        </p:nvPicPr>
        <p:blipFill>
          <a:blip r:embed="rId3"/>
          <a:srcRect b="6999"/>
          <a:stretch>
            <a:fillRect/>
          </a:stretch>
        </p:blipFill>
        <p:spPr bwMode="auto">
          <a:xfrm>
            <a:off x="3929058" y="500042"/>
            <a:ext cx="4791079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00034" y="1643050"/>
            <a:ext cx="38026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«МИШКА»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Уронили мишку на пол,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Оторвали мишке лапу.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Всё равно его не брошу –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Потому что он хороший.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2291" name="Picture 3" descr="C:\Users\Фаина\Desktop\Все картинки для презентаций\Рисунки\barto6.jpg"/>
          <p:cNvPicPr>
            <a:picLocks noChangeAspect="1" noChangeArrowheads="1"/>
          </p:cNvPicPr>
          <p:nvPr/>
        </p:nvPicPr>
        <p:blipFill>
          <a:blip r:embed="rId3"/>
          <a:srcRect t="21429" b="4762"/>
          <a:stretch>
            <a:fillRect/>
          </a:stretch>
        </p:blipFill>
        <p:spPr bwMode="auto">
          <a:xfrm>
            <a:off x="3643306" y="428604"/>
            <a:ext cx="5072098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57158" y="2071678"/>
            <a:ext cx="432522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«ЗАЙКА»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Зайку бросила хозяйка –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Под дождём остался зайка.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Со скамейки слезть не смог,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Весь до ниточки промок.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267" name="Picture 3" descr="C:\Users\Фаина\Desktop\Все картинки для презентаций\Рисунки\loshad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28604"/>
            <a:ext cx="4929222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57158" y="1000108"/>
            <a:ext cx="44438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«ЛОШАДКА»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Я люблю свою лошадку, 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Причешу ей шёрстку гладко,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Гребешком приглажу хвостик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И верхом поеду в гости.</a:t>
            </a:r>
            <a:endParaRPr lang="ru-RU" sz="20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Фаина\Desktop\Все картинки для презентаций\Моя 2\63229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43" name="Picture 3" descr="C:\Users\Фаина\Desktop\Все картинки для презентаций\Рисунки\cd7f77859340.jpg"/>
          <p:cNvPicPr>
            <a:picLocks noChangeAspect="1" noChangeArrowheads="1"/>
          </p:cNvPicPr>
          <p:nvPr/>
        </p:nvPicPr>
        <p:blipFill>
          <a:blip r:embed="rId3"/>
          <a:srcRect t="18644"/>
          <a:stretch>
            <a:fillRect/>
          </a:stretch>
        </p:blipFill>
        <p:spPr bwMode="auto">
          <a:xfrm>
            <a:off x="3571868" y="428604"/>
            <a:ext cx="5143536" cy="6000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00034" y="2000240"/>
            <a:ext cx="33890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«БЫЧОК»</a:t>
            </a:r>
          </a:p>
          <a:p>
            <a:endParaRPr lang="ru-RU" sz="2000" b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Идет бычок, качается,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Вздыхает на ходу: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Ох, доска кончается,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Bookman Old Style" pitchFamily="18" charset="0"/>
              </a:rPr>
              <a:t>Сейчас я упаду.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335</Words>
  <Application>Microsoft Office PowerPoint</Application>
  <PresentationFormat>Экран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Bookman Old Style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Фаина</dc:creator>
  <cp:lastModifiedBy>User</cp:lastModifiedBy>
  <cp:revision>10</cp:revision>
  <dcterms:created xsi:type="dcterms:W3CDTF">2013-05-01T19:20:50Z</dcterms:created>
  <dcterms:modified xsi:type="dcterms:W3CDTF">2018-01-30T09:38:15Z</dcterms:modified>
</cp:coreProperties>
</file>