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9" r:id="rId3"/>
    <p:sldId id="260" r:id="rId4"/>
    <p:sldId id="262" r:id="rId5"/>
    <p:sldId id="265" r:id="rId6"/>
    <p:sldId id="264" r:id="rId7"/>
    <p:sldId id="266" r:id="rId8"/>
    <p:sldId id="261" r:id="rId9"/>
    <p:sldId id="263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161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27B2E-302D-4C24-8188-846B50EAE0CA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E4C922-6E38-4704-B574-429158A3BF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429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00D39-07CC-46A6-B702-E1F2030FAB47}" type="datetime1">
              <a:rPr lang="ru-RU" smtClean="0"/>
              <a:pPr/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CBA91-BBAF-462C-A8A5-D23681F689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8F039-7652-4B63-B9C6-8D600BAB1461}" type="datetime1">
              <a:rPr lang="ru-RU" smtClean="0"/>
              <a:pPr/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CBA91-BBAF-462C-A8A5-D23681F689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387DB-0CB1-4130-ADAE-A0C4BF5DDF90}" type="datetime1">
              <a:rPr lang="ru-RU" smtClean="0"/>
              <a:pPr/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CBA91-BBAF-462C-A8A5-D23681F689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B332-D29F-4760-A218-AEB5E497786E}" type="datetime1">
              <a:rPr lang="ru-RU" smtClean="0"/>
              <a:pPr/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CBA91-BBAF-462C-A8A5-D23681F689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85037-2989-465E-B624-1392AFF16097}" type="datetime1">
              <a:rPr lang="ru-RU" smtClean="0"/>
              <a:pPr/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CBA91-BBAF-462C-A8A5-D23681F689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489D3-6CE3-4256-997E-31C7E531A208}" type="datetime1">
              <a:rPr lang="ru-RU" smtClean="0"/>
              <a:pPr/>
              <a:t>30.01.2018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CBA91-BBAF-462C-A8A5-D23681F689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22763-92F2-46CE-8587-11398B9999BF}" type="datetime1">
              <a:rPr lang="ru-RU" smtClean="0"/>
              <a:pPr/>
              <a:t>30.01.2018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CBA91-BBAF-462C-A8A5-D23681F689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5342-EE76-4E87-AB10-788CD4EFCDB5}" type="datetime1">
              <a:rPr lang="ru-RU" smtClean="0"/>
              <a:pPr/>
              <a:t>30.01.2018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CBA91-BBAF-462C-A8A5-D23681F689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B8CFC-BD33-4B49-A594-6E58F80E3B3B}" type="datetime1">
              <a:rPr lang="ru-RU" smtClean="0"/>
              <a:pPr/>
              <a:t>30.01.2018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CBA91-BBAF-462C-A8A5-D23681F689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E340-4563-43D8-BF26-4194F326B440}" type="datetime1">
              <a:rPr lang="ru-RU" smtClean="0"/>
              <a:pPr/>
              <a:t>30.01.2018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CBA91-BBAF-462C-A8A5-D23681F689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1FDFA-4064-4900-AE7F-9A510BF39799}" type="datetime1">
              <a:rPr lang="ru-RU" smtClean="0"/>
              <a:pPr/>
              <a:t>30.01.2018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CBA91-BBAF-462C-A8A5-D23681F689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AC5089-94E8-4CED-80DE-D1D9C8991046}" type="datetime1">
              <a:rPr lang="ru-RU" smtClean="0"/>
              <a:pPr/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CBA91-BBAF-462C-A8A5-D23681F6895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u"/>
  </p:transition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gif"/><Relationship Id="rId7" Type="http://schemas.openxmlformats.org/officeDocument/2006/relationships/image" Target="../media/image43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Relationship Id="rId9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1196752"/>
            <a:ext cx="4518834" cy="2736304"/>
          </a:xfrm>
        </p:spPr>
        <p:txBody>
          <a:bodyPr>
            <a:noAutofit/>
          </a:bodyPr>
          <a:lstStyle/>
          <a:p>
            <a:r>
              <a:rPr lang="ru-RU" sz="66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Домашние животные</a:t>
            </a:r>
            <a:endParaRPr lang="ru-RU" sz="6600" b="1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28794" y="2786058"/>
            <a:ext cx="6400800" cy="2143140"/>
          </a:xfrm>
        </p:spPr>
        <p:txBody>
          <a:bodyPr>
            <a:normAutofit/>
          </a:bodyPr>
          <a:lstStyle/>
          <a:p>
            <a:pPr algn="r"/>
            <a:r>
              <a:rPr lang="ru-RU" dirty="0" smtClean="0">
                <a:solidFill>
                  <a:srgbClr val="0070C0"/>
                </a:solidFill>
              </a:rPr>
              <a:t> 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372200" y="5072074"/>
            <a:ext cx="18431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Воспитатель Резниченко Н.В.</a:t>
            </a:r>
            <a:endParaRPr lang="ru-RU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Почему их называют –</a:t>
            </a:r>
            <a:br>
              <a:rPr lang="ru-RU" dirty="0" smtClean="0"/>
            </a:br>
            <a:r>
              <a:rPr lang="ru-RU" dirty="0" smtClean="0"/>
              <a:t>домашние животные?</a:t>
            </a:r>
            <a:endParaRPr lang="ru-RU" dirty="0"/>
          </a:p>
        </p:txBody>
      </p:sp>
      <p:pic>
        <p:nvPicPr>
          <p:cNvPr id="4" name="Содержимое 3" descr="kroli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1428736"/>
            <a:ext cx="3143272" cy="2353992"/>
          </a:xfrm>
          <a:prstGeom prst="roundRect">
            <a:avLst/>
          </a:prstGeom>
        </p:spPr>
      </p:pic>
      <p:pic>
        <p:nvPicPr>
          <p:cNvPr id="5" name="Рисунок 4" descr="1241795993_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570" y="1500174"/>
            <a:ext cx="2814799" cy="2109909"/>
          </a:xfrm>
          <a:prstGeom prst="roundRect">
            <a:avLst/>
          </a:prstGeom>
        </p:spPr>
      </p:pic>
      <p:pic>
        <p:nvPicPr>
          <p:cNvPr id="6" name="Рисунок 5" descr="ubork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7752" y="3786190"/>
            <a:ext cx="3529457" cy="2643206"/>
          </a:xfrm>
          <a:prstGeom prst="roundRect">
            <a:avLst/>
          </a:prstGeom>
        </p:spPr>
      </p:pic>
      <p:pic>
        <p:nvPicPr>
          <p:cNvPr id="7" name="Рисунок 6" descr="phoca_thumb_l_konbi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348" y="3857628"/>
            <a:ext cx="3405190" cy="2527289"/>
          </a:xfrm>
          <a:prstGeom prst="round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Какую пользу приносят домашние животные?</a:t>
            </a:r>
            <a:endParaRPr lang="ru-RU" dirty="0"/>
          </a:p>
        </p:txBody>
      </p:sp>
      <p:pic>
        <p:nvPicPr>
          <p:cNvPr id="6" name="Содержимое 5" descr="20091123-milk-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2071678"/>
            <a:ext cx="1257309" cy="1571636"/>
          </a:xfrm>
        </p:spPr>
      </p:pic>
      <p:pic>
        <p:nvPicPr>
          <p:cNvPr id="7" name="Рисунок 6" descr="miaso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7950" y="1428736"/>
            <a:ext cx="2446855" cy="1588057"/>
          </a:xfrm>
          <a:prstGeom prst="rect">
            <a:avLst/>
          </a:prstGeom>
        </p:spPr>
      </p:pic>
      <p:pic>
        <p:nvPicPr>
          <p:cNvPr id="8" name="Рисунок 7" descr="sal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9256" y="2928934"/>
            <a:ext cx="2260835" cy="1211659"/>
          </a:xfrm>
          <a:prstGeom prst="rect">
            <a:avLst/>
          </a:prstGeom>
        </p:spPr>
      </p:pic>
      <p:pic>
        <p:nvPicPr>
          <p:cNvPr id="9" name="Рисунок 8" descr="Wool.www.usda.gov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00232" y="1571612"/>
            <a:ext cx="1968126" cy="1285884"/>
          </a:xfrm>
          <a:prstGeom prst="rect">
            <a:avLst/>
          </a:prstGeom>
        </p:spPr>
      </p:pic>
      <p:pic>
        <p:nvPicPr>
          <p:cNvPr id="10" name="Рисунок 9" descr="shkurki_krolya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8992" y="2928934"/>
            <a:ext cx="1785950" cy="1190633"/>
          </a:xfrm>
          <a:prstGeom prst="rect">
            <a:avLst/>
          </a:prstGeom>
        </p:spPr>
      </p:pic>
      <p:pic>
        <p:nvPicPr>
          <p:cNvPr id="11" name="Рисунок 10" descr="horses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72198" y="4429132"/>
            <a:ext cx="2381266" cy="1785950"/>
          </a:xfrm>
          <a:prstGeom prst="rect">
            <a:avLst/>
          </a:prstGeom>
        </p:spPr>
      </p:pic>
      <p:pic>
        <p:nvPicPr>
          <p:cNvPr id="12" name="Рисунок 11" descr="11807_1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0034" y="4000504"/>
            <a:ext cx="2428892" cy="2428892"/>
          </a:xfrm>
          <a:prstGeom prst="rect">
            <a:avLst/>
          </a:prstGeom>
        </p:spPr>
      </p:pic>
      <p:pic>
        <p:nvPicPr>
          <p:cNvPr id="13" name="Рисунок 12" descr="00049998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43306" y="4857760"/>
            <a:ext cx="1714512" cy="1258006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Кто </a:t>
            </a:r>
            <a:r>
              <a:rPr lang="ru-RU" dirty="0" smtClean="0"/>
              <a:t>что будет есть</a:t>
            </a:r>
            <a:r>
              <a:rPr lang="ru-RU" dirty="0" smtClean="0"/>
              <a:t>?</a:t>
            </a:r>
            <a:endParaRPr lang="ru-RU" dirty="0"/>
          </a:p>
        </p:txBody>
      </p:sp>
      <p:pic>
        <p:nvPicPr>
          <p:cNvPr id="4" name="Содержимое 3" descr="eb391fb54fd245ce899efa37f9c316f7_1ae13ef34cfafe4567711ea7169571da_131890172132_800px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6" y="1285860"/>
            <a:ext cx="1071570" cy="1071570"/>
          </a:xfrm>
        </p:spPr>
      </p:pic>
      <p:pic>
        <p:nvPicPr>
          <p:cNvPr id="5" name="Рисунок 4" descr="Haystack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28" y="2357430"/>
            <a:ext cx="1237543" cy="1143008"/>
          </a:xfrm>
          <a:prstGeom prst="rect">
            <a:avLst/>
          </a:prstGeom>
        </p:spPr>
      </p:pic>
      <p:pic>
        <p:nvPicPr>
          <p:cNvPr id="6" name="Рисунок 5" descr="75050811_ab55ef63688e169b25ba17c7bd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57290" y="3714752"/>
            <a:ext cx="1576563" cy="857256"/>
          </a:xfrm>
          <a:prstGeom prst="rect">
            <a:avLst/>
          </a:prstGeom>
        </p:spPr>
      </p:pic>
      <p:pic>
        <p:nvPicPr>
          <p:cNvPr id="7" name="Рисунок 6" descr="morkovka_0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85852" y="4643446"/>
            <a:ext cx="1785930" cy="1288846"/>
          </a:xfrm>
          <a:prstGeom prst="rect">
            <a:avLst/>
          </a:prstGeom>
        </p:spPr>
      </p:pic>
      <p:pic>
        <p:nvPicPr>
          <p:cNvPr id="8" name="Рисунок 7" descr="EgfKxT0PXnU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57950" y="1142984"/>
            <a:ext cx="1500174" cy="1500174"/>
          </a:xfrm>
          <a:prstGeom prst="roundRect">
            <a:avLst/>
          </a:prstGeom>
        </p:spPr>
      </p:pic>
      <p:pic>
        <p:nvPicPr>
          <p:cNvPr id="9" name="Рисунок 8" descr="0_6cbbf_183191a7_XL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15140" y="2786058"/>
            <a:ext cx="1092606" cy="1017591"/>
          </a:xfrm>
          <a:prstGeom prst="rect">
            <a:avLst/>
          </a:prstGeom>
        </p:spPr>
      </p:pic>
      <p:pic>
        <p:nvPicPr>
          <p:cNvPr id="10" name="Рисунок 9" descr="0_7c09a_cc28ebf7_XL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000892" y="5357826"/>
            <a:ext cx="711709" cy="1036321"/>
          </a:xfrm>
          <a:prstGeom prst="rect">
            <a:avLst/>
          </a:prstGeom>
        </p:spPr>
      </p:pic>
      <p:pic>
        <p:nvPicPr>
          <p:cNvPr id="12" name="Рисунок 11" descr="028.jpg"/>
          <p:cNvPicPr>
            <a:picLocks noChangeAspect="1"/>
          </p:cNvPicPr>
          <p:nvPr/>
        </p:nvPicPr>
        <p:blipFill>
          <a:blip r:embed="rId9"/>
          <a:srcRect l="42187" t="36111" r="3125" b="13541"/>
          <a:stretch>
            <a:fillRect/>
          </a:stretch>
        </p:blipFill>
        <p:spPr>
          <a:xfrm>
            <a:off x="6429388" y="3786190"/>
            <a:ext cx="2172701" cy="1500198"/>
          </a:xfrm>
          <a:prstGeom prst="roundRect">
            <a:avLst/>
          </a:prstGeom>
        </p:spPr>
      </p:pic>
      <p:cxnSp>
        <p:nvCxnSpPr>
          <p:cNvPr id="24" name="Прямая со стрелкой 23"/>
          <p:cNvCxnSpPr/>
          <p:nvPr/>
        </p:nvCxnSpPr>
        <p:spPr>
          <a:xfrm>
            <a:off x="2786050" y="1714488"/>
            <a:ext cx="350046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2643174" y="2714620"/>
            <a:ext cx="3571900" cy="14287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3071802" y="4071942"/>
            <a:ext cx="3857652" cy="16430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endCxn id="9" idx="1"/>
          </p:cNvCxnSpPr>
          <p:nvPr/>
        </p:nvCxnSpPr>
        <p:spPr>
          <a:xfrm flipV="1">
            <a:off x="3000364" y="3294854"/>
            <a:ext cx="3714776" cy="17772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пасибо за внимание!</a:t>
            </a:r>
            <a:endParaRPr lang="ru-RU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43957989"/>
      </p:ext>
    </p:extLst>
  </p:cSld>
  <p:clrMapOvr>
    <a:masterClrMapping/>
  </p:clrMapOvr>
  <p:transition>
    <p:wipe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03-004-Koshka.jpg"/>
          <p:cNvPicPr>
            <a:picLocks noGrp="1" noChangeAspect="1"/>
          </p:cNvPicPr>
          <p:nvPr>
            <p:ph idx="1"/>
          </p:nvPr>
        </p:nvPicPr>
        <p:blipFill>
          <a:blip r:embed="rId2"/>
          <a:srcRect l="12643" t="17609" r="17242" b="13419"/>
          <a:stretch>
            <a:fillRect/>
          </a:stretch>
        </p:blipFill>
        <p:spPr>
          <a:xfrm>
            <a:off x="0" y="857232"/>
            <a:ext cx="4357718" cy="335758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471726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Мордочка усатая,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                                                                                     Шубка полосатая,                                                                                            Часто умывается,                                                                                                          А с водой не знается.                                                                                               </a:t>
            </a:r>
            <a:r>
              <a:rPr lang="ru-RU" dirty="0">
                <a:latin typeface="Arial" pitchFamily="34" charset="0"/>
                <a:cs typeface="Arial" pitchFamily="34" charset="0"/>
              </a:rPr>
              <a:t/>
            </a:r>
            <a:br>
              <a:rPr lang="ru-RU" dirty="0">
                <a:latin typeface="Arial" pitchFamily="34" charset="0"/>
                <a:cs typeface="Arial" pitchFamily="34" charset="0"/>
              </a:rPr>
            </a:br>
            <a:r>
              <a:rPr lang="ru-RU" dirty="0">
                <a:latin typeface="Arial" pitchFamily="34" charset="0"/>
                <a:cs typeface="Arial" pitchFamily="34" charset="0"/>
              </a:rPr>
              <a:t> 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0_7c09a_cc28ebf7_X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5074" y="357166"/>
            <a:ext cx="2209237" cy="3216876"/>
          </a:xfrm>
          <a:prstGeom prst="rect">
            <a:avLst/>
          </a:prstGeom>
        </p:spPr>
      </p:pic>
      <p:pic>
        <p:nvPicPr>
          <p:cNvPr id="6" name="Рисунок 5" descr="i.jpg"/>
          <p:cNvPicPr>
            <a:picLocks noChangeAspect="1"/>
          </p:cNvPicPr>
          <p:nvPr/>
        </p:nvPicPr>
        <p:blipFill>
          <a:blip r:embed="rId4"/>
          <a:srcRect l="40476" t="21635" r="19048" b="6892"/>
          <a:stretch>
            <a:fillRect/>
          </a:stretch>
        </p:blipFill>
        <p:spPr>
          <a:xfrm>
            <a:off x="4071934" y="3214686"/>
            <a:ext cx="2000264" cy="2353252"/>
          </a:xfrm>
          <a:prstGeom prst="round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071538" y="4071942"/>
            <a:ext cx="20924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кошка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286644" y="3643314"/>
            <a:ext cx="11540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кот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57620" y="5643578"/>
            <a:ext cx="25907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котёнок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2857520" cy="1357322"/>
          </a:xfrm>
        </p:spPr>
        <p:txBody>
          <a:bodyPr>
            <a:normAutofit fontScale="90000"/>
          </a:bodyPr>
          <a:lstStyle/>
          <a:p>
            <a:pPr algn="l"/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smtClean="0"/>
              <a:t>С хозяином дружит,</a:t>
            </a:r>
            <a:br>
              <a:rPr lang="ru-RU" sz="2200" dirty="0" smtClean="0"/>
            </a:br>
            <a:r>
              <a:rPr lang="ru-RU" sz="2200" dirty="0" smtClean="0"/>
              <a:t>Дом сторожит,</a:t>
            </a:r>
            <a:br>
              <a:rPr lang="ru-RU" sz="2200" dirty="0" smtClean="0"/>
            </a:br>
            <a:r>
              <a:rPr lang="ru-RU" sz="2200" dirty="0" smtClean="0"/>
              <a:t>Живет под крылечком,</a:t>
            </a:r>
            <a:br>
              <a:rPr lang="ru-RU" sz="2200" dirty="0" smtClean="0"/>
            </a:br>
            <a:r>
              <a:rPr lang="ru-RU" sz="2200" dirty="0" smtClean="0"/>
              <a:t>А хвост колечком.</a:t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 </a:t>
            </a:r>
            <a:endParaRPr lang="ru-RU" dirty="0"/>
          </a:p>
        </p:txBody>
      </p:sp>
      <p:pic>
        <p:nvPicPr>
          <p:cNvPr id="4" name="Содержимое 3" descr="EgfKxT0PXnU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71802" y="214290"/>
            <a:ext cx="3571900" cy="3571900"/>
          </a:xfrm>
          <a:prstGeom prst="roundRect">
            <a:avLst/>
          </a:prstGeom>
        </p:spPr>
      </p:pic>
      <p:pic>
        <p:nvPicPr>
          <p:cNvPr id="5" name="Рисунок 4" descr="10190474_0picture416_1333441547.jpg"/>
          <p:cNvPicPr>
            <a:picLocks noChangeAspect="1"/>
          </p:cNvPicPr>
          <p:nvPr/>
        </p:nvPicPr>
        <p:blipFill>
          <a:blip r:embed="rId3"/>
          <a:srcRect r="3125" b="3125"/>
          <a:stretch>
            <a:fillRect/>
          </a:stretch>
        </p:blipFill>
        <p:spPr>
          <a:xfrm>
            <a:off x="4786314" y="3357562"/>
            <a:ext cx="4024319" cy="3018239"/>
          </a:xfrm>
          <a:prstGeom prst="roundRect">
            <a:avLst/>
          </a:prstGeom>
        </p:spPr>
      </p:pic>
      <p:pic>
        <p:nvPicPr>
          <p:cNvPr id="6" name="Рисунок 5" descr="744fb44a178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34" y="2143116"/>
            <a:ext cx="2224086" cy="2685013"/>
          </a:xfrm>
          <a:prstGeom prst="round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715140" y="2285992"/>
            <a:ext cx="22325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собака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43306" y="5357826"/>
            <a:ext cx="11929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пёс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1472" y="4643446"/>
            <a:ext cx="21666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щенок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lostworld_03.jpg"/>
          <p:cNvPicPr>
            <a:picLocks noChangeAspect="1"/>
          </p:cNvPicPr>
          <p:nvPr/>
        </p:nvPicPr>
        <p:blipFill>
          <a:blip r:embed="rId2"/>
          <a:srcRect t="5391"/>
          <a:stretch>
            <a:fillRect/>
          </a:stretch>
        </p:blipFill>
        <p:spPr>
          <a:xfrm>
            <a:off x="4038960" y="0"/>
            <a:ext cx="5105040" cy="3873541"/>
          </a:xfrm>
          <a:prstGeom prst="roundRect">
            <a:avLst/>
          </a:prstGeom>
        </p:spPr>
      </p:pic>
      <p:pic>
        <p:nvPicPr>
          <p:cNvPr id="4" name="Содержимое 3" descr="i (1)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2071678"/>
            <a:ext cx="4071966" cy="280181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000" dirty="0" smtClean="0"/>
              <a:t>Голодная мычит,</a:t>
            </a:r>
            <a:br>
              <a:rPr lang="ru-RU" sz="2000" dirty="0" smtClean="0"/>
            </a:br>
            <a:r>
              <a:rPr lang="ru-RU" sz="2000" dirty="0" smtClean="0"/>
              <a:t>Сытая жуёт,</a:t>
            </a:r>
            <a:br>
              <a:rPr lang="ru-RU" sz="2000" dirty="0" smtClean="0"/>
            </a:br>
            <a:r>
              <a:rPr lang="ru-RU" sz="2000" dirty="0" smtClean="0"/>
              <a:t>Всем ребятам</a:t>
            </a:r>
            <a:br>
              <a:rPr lang="ru-RU" sz="2000" dirty="0" smtClean="0"/>
            </a:br>
            <a:r>
              <a:rPr lang="ru-RU" sz="2000" dirty="0" smtClean="0"/>
              <a:t>Молоко даёт.</a:t>
            </a:r>
            <a:endParaRPr lang="ru-RU" sz="2000" dirty="0"/>
          </a:p>
        </p:txBody>
      </p:sp>
      <p:pic>
        <p:nvPicPr>
          <p:cNvPr id="6" name="Рисунок 5" descr="0010-026-Ikh-rebenok-telenok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0430" y="4000504"/>
            <a:ext cx="2314566" cy="217985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57158" y="4929198"/>
            <a:ext cx="23160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корова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572396" y="3143248"/>
            <a:ext cx="13901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бык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214942" y="5643578"/>
            <a:ext cx="25912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телёнок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329114" cy="1654164"/>
          </a:xfrm>
        </p:spPr>
        <p:txBody>
          <a:bodyPr>
            <a:normAutofit fontScale="90000"/>
          </a:bodyPr>
          <a:lstStyle/>
          <a:p>
            <a:pPr algn="l"/>
            <a:r>
              <a:rPr lang="ru-RU" sz="2200" dirty="0"/>
              <a:t>Быстрее ветра я скачу,</a:t>
            </a:r>
            <a:br>
              <a:rPr lang="ru-RU" sz="2200" dirty="0"/>
            </a:br>
            <a:r>
              <a:rPr lang="ru-RU" sz="2200" dirty="0"/>
              <a:t>''Цок-цок,'' – копытами стучу,</a:t>
            </a:r>
            <a:br>
              <a:rPr lang="ru-RU" sz="2200" dirty="0"/>
            </a:br>
            <a:r>
              <a:rPr lang="ru-RU" sz="2200" dirty="0"/>
              <a:t>Я громко ''иго-го'' кричу,</a:t>
            </a:r>
            <a:br>
              <a:rPr lang="ru-RU" sz="2200" dirty="0"/>
            </a:br>
            <a:r>
              <a:rPr lang="ru-RU" sz="2200" dirty="0"/>
              <a:t>Садись на спину – прокачу!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0_501d7_a7c76fd4_XL.jpg"/>
          <p:cNvPicPr>
            <a:picLocks noGrp="1" noChangeAspect="1"/>
          </p:cNvPicPr>
          <p:nvPr>
            <p:ph idx="1"/>
          </p:nvPr>
        </p:nvPicPr>
        <p:blipFill>
          <a:blip r:embed="rId2"/>
          <a:srcRect l="19221" t="13574" r="19221" b="2771"/>
          <a:stretch>
            <a:fillRect/>
          </a:stretch>
        </p:blipFill>
        <p:spPr>
          <a:xfrm>
            <a:off x="637518" y="1571612"/>
            <a:ext cx="3434416" cy="3500462"/>
          </a:xfrm>
          <a:prstGeom prst="roundRect">
            <a:avLst/>
          </a:prstGeom>
        </p:spPr>
      </p:pic>
      <p:pic>
        <p:nvPicPr>
          <p:cNvPr id="5" name="Рисунок 4" descr="TgDnRCDScuA.jpg"/>
          <p:cNvPicPr>
            <a:picLocks noChangeAspect="1"/>
          </p:cNvPicPr>
          <p:nvPr/>
        </p:nvPicPr>
        <p:blipFill>
          <a:blip r:embed="rId3"/>
          <a:srcRect l="3996" t="791" r="1208" b="792"/>
          <a:stretch>
            <a:fillRect/>
          </a:stretch>
        </p:blipFill>
        <p:spPr>
          <a:xfrm>
            <a:off x="4429124" y="142852"/>
            <a:ext cx="4286280" cy="3655945"/>
          </a:xfrm>
          <a:prstGeom prst="roundRect">
            <a:avLst/>
          </a:prstGeom>
        </p:spPr>
      </p:pic>
      <p:pic>
        <p:nvPicPr>
          <p:cNvPr id="7" name="Рисунок 6" descr="028.jpg"/>
          <p:cNvPicPr>
            <a:picLocks noChangeAspect="1"/>
          </p:cNvPicPr>
          <p:nvPr/>
        </p:nvPicPr>
        <p:blipFill>
          <a:blip r:embed="rId4"/>
          <a:srcRect l="4427" t="51736" r="61719" b="4861"/>
          <a:stretch>
            <a:fillRect/>
          </a:stretch>
        </p:blipFill>
        <p:spPr>
          <a:xfrm>
            <a:off x="4286248" y="3857628"/>
            <a:ext cx="2357454" cy="2266782"/>
          </a:xfrm>
          <a:prstGeom prst="round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42910" y="5072074"/>
            <a:ext cx="25362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лошадь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286644" y="2857496"/>
            <a:ext cx="16090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конь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57818" y="5786454"/>
            <a:ext cx="35609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жеребёнок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000" dirty="0" smtClean="0"/>
              <a:t>По горам, по долам,</a:t>
            </a:r>
            <a:br>
              <a:rPr lang="ru-RU" sz="2000" dirty="0" smtClean="0"/>
            </a:br>
            <a:r>
              <a:rPr lang="ru-RU" sz="2000" dirty="0" smtClean="0"/>
              <a:t>Ходит шуба, да кафтан.</a:t>
            </a:r>
            <a:endParaRPr lang="ru-RU" sz="2000" dirty="0"/>
          </a:p>
        </p:txBody>
      </p:sp>
      <p:pic>
        <p:nvPicPr>
          <p:cNvPr id="4" name="Содержимое 3" descr="baran.jpg"/>
          <p:cNvPicPr>
            <a:picLocks noGrp="1" noChangeAspect="1"/>
          </p:cNvPicPr>
          <p:nvPr>
            <p:ph idx="1"/>
          </p:nvPr>
        </p:nvPicPr>
        <p:blipFill>
          <a:blip r:embed="rId2"/>
          <a:srcRect l="11250" t="22500" r="13749" b="4999"/>
          <a:stretch>
            <a:fillRect/>
          </a:stretch>
        </p:blipFill>
        <p:spPr>
          <a:xfrm>
            <a:off x="4143372" y="500042"/>
            <a:ext cx="4286280" cy="3107553"/>
          </a:xfrm>
          <a:prstGeom prst="roundRect">
            <a:avLst/>
          </a:prstGeom>
        </p:spPr>
      </p:pic>
      <p:pic>
        <p:nvPicPr>
          <p:cNvPr id="5" name="Рисунок 4" descr="PP51041-1.jpg"/>
          <p:cNvPicPr>
            <a:picLocks noChangeAspect="1"/>
          </p:cNvPicPr>
          <p:nvPr/>
        </p:nvPicPr>
        <p:blipFill>
          <a:blip r:embed="rId3"/>
          <a:srcRect l="19618" t="44792" r="15972" b="12500"/>
          <a:stretch>
            <a:fillRect/>
          </a:stretch>
        </p:blipFill>
        <p:spPr>
          <a:xfrm>
            <a:off x="3786182" y="3857628"/>
            <a:ext cx="3143272" cy="2431588"/>
          </a:xfrm>
          <a:prstGeom prst="rect">
            <a:avLst/>
          </a:prstGeom>
        </p:spPr>
      </p:pic>
      <p:pic>
        <p:nvPicPr>
          <p:cNvPr id="6" name="Рисунок 5" descr="0015-015-Ovtsa.jpg"/>
          <p:cNvPicPr>
            <a:picLocks noChangeAspect="1"/>
          </p:cNvPicPr>
          <p:nvPr/>
        </p:nvPicPr>
        <p:blipFill>
          <a:blip r:embed="rId4"/>
          <a:srcRect l="25781" t="8333" r="25781" b="37500"/>
          <a:stretch>
            <a:fillRect/>
          </a:stretch>
        </p:blipFill>
        <p:spPr>
          <a:xfrm>
            <a:off x="214282" y="1357298"/>
            <a:ext cx="3714776" cy="311561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14282" y="4286256"/>
            <a:ext cx="16305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овца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58016" y="3214686"/>
            <a:ext cx="19864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баран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57290" y="5572140"/>
            <a:ext cx="25939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ягнёнок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471858" cy="1511288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dirty="0"/>
              <a:t>Есть бородка, шерсть и ножки,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>Ушки, хвост, а также рожки.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>Хоть я блею, не пою -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>Молоко тебе даю.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>Я такая егоза!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>И бодаюсь, я  ..</a:t>
            </a:r>
          </a:p>
        </p:txBody>
      </p:sp>
      <p:pic>
        <p:nvPicPr>
          <p:cNvPr id="4" name="Содержимое 3" descr="1501250.jpg"/>
          <p:cNvPicPr>
            <a:picLocks noGrp="1" noChangeAspect="1"/>
          </p:cNvPicPr>
          <p:nvPr>
            <p:ph idx="1"/>
          </p:nvPr>
        </p:nvPicPr>
        <p:blipFill>
          <a:blip r:embed="rId2"/>
          <a:srcRect l="41482" t="26425" r="11671" b="9732"/>
          <a:stretch>
            <a:fillRect/>
          </a:stretch>
        </p:blipFill>
        <p:spPr>
          <a:xfrm>
            <a:off x="4572000" y="214289"/>
            <a:ext cx="4214842" cy="3831675"/>
          </a:xfrm>
          <a:prstGeom prst="roundRect">
            <a:avLst/>
          </a:prstGeom>
        </p:spPr>
      </p:pic>
      <p:pic>
        <p:nvPicPr>
          <p:cNvPr id="5" name="Рисунок 4" descr="1320050200_1276096686_98909558_1-1276096686.jpg"/>
          <p:cNvPicPr>
            <a:picLocks noChangeAspect="1"/>
          </p:cNvPicPr>
          <p:nvPr/>
        </p:nvPicPr>
        <p:blipFill>
          <a:blip r:embed="rId3"/>
          <a:srcRect r="5674"/>
          <a:stretch>
            <a:fillRect/>
          </a:stretch>
        </p:blipFill>
        <p:spPr>
          <a:xfrm>
            <a:off x="4071934" y="4000504"/>
            <a:ext cx="2524322" cy="2428892"/>
          </a:xfrm>
          <a:prstGeom prst="roundRect">
            <a:avLst/>
          </a:prstGeom>
        </p:spPr>
      </p:pic>
      <p:pic>
        <p:nvPicPr>
          <p:cNvPr id="7" name="Рисунок 6" descr="kylia.jpg"/>
          <p:cNvPicPr>
            <a:picLocks noChangeAspect="1"/>
          </p:cNvPicPr>
          <p:nvPr/>
        </p:nvPicPr>
        <p:blipFill>
          <a:blip r:embed="rId4"/>
          <a:srcRect l="12500" t="5099" r="7500" b="10088"/>
          <a:stretch>
            <a:fillRect/>
          </a:stretch>
        </p:blipFill>
        <p:spPr>
          <a:xfrm>
            <a:off x="214282" y="1857364"/>
            <a:ext cx="3786214" cy="3017139"/>
          </a:xfrm>
          <a:prstGeom prst="round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14282" y="4643446"/>
            <a:ext cx="15241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коза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000892" y="4000504"/>
            <a:ext cx="18832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козёл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85852" y="5715016"/>
            <a:ext cx="29812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козлёнок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40042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dirty="0" smtClean="0"/>
              <a:t>Кто имеет пятачок, </a:t>
            </a:r>
            <a:br>
              <a:rPr lang="ru-RU" sz="2400" dirty="0" smtClean="0"/>
            </a:br>
            <a:r>
              <a:rPr lang="ru-RU" sz="2400" dirty="0" smtClean="0"/>
              <a:t>Не зажатый в кулачок?</a:t>
            </a:r>
            <a:br>
              <a:rPr lang="ru-RU" sz="2400" dirty="0" smtClean="0"/>
            </a:br>
            <a:r>
              <a:rPr lang="ru-RU" sz="2400" dirty="0" smtClean="0"/>
              <a:t>На ногах копытца.</a:t>
            </a:r>
            <a:br>
              <a:rPr lang="ru-RU" sz="2400" dirty="0" smtClean="0"/>
            </a:br>
            <a:r>
              <a:rPr lang="ru-RU" sz="2400" dirty="0" smtClean="0"/>
              <a:t>Ест и пьёт он из корытца.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/>
              <a:t> </a:t>
            </a:r>
          </a:p>
        </p:txBody>
      </p:sp>
      <p:pic>
        <p:nvPicPr>
          <p:cNvPr id="4" name="Рисунок 3" descr="slide0007_image0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643050"/>
            <a:ext cx="3571900" cy="2925263"/>
          </a:xfrm>
          <a:prstGeom prst="rect">
            <a:avLst/>
          </a:prstGeom>
        </p:spPr>
      </p:pic>
      <p:pic>
        <p:nvPicPr>
          <p:cNvPr id="5" name="Рисунок 4" descr="shop_items_catalog_image28783.jpeg"/>
          <p:cNvPicPr>
            <a:picLocks noChangeAspect="1"/>
          </p:cNvPicPr>
          <p:nvPr/>
        </p:nvPicPr>
        <p:blipFill>
          <a:blip r:embed="rId3"/>
          <a:srcRect t="27586" r="3448" b="10344"/>
          <a:stretch>
            <a:fillRect/>
          </a:stretch>
        </p:blipFill>
        <p:spPr>
          <a:xfrm>
            <a:off x="3714744" y="428604"/>
            <a:ext cx="5000660" cy="3214710"/>
          </a:xfrm>
          <a:prstGeom prst="rect">
            <a:avLst/>
          </a:prstGeom>
        </p:spPr>
      </p:pic>
      <p:pic>
        <p:nvPicPr>
          <p:cNvPr id="6" name="Рисунок 5" descr="pi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4838" y="4071942"/>
            <a:ext cx="3048021" cy="2286016"/>
          </a:xfrm>
          <a:prstGeom prst="round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429520" y="3214686"/>
            <a:ext cx="15616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хряк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4286256"/>
            <a:ext cx="22685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свинья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572132" y="5715016"/>
            <a:ext cx="34018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поросёнок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000" dirty="0" smtClean="0"/>
              <a:t>Длинное ухо,</a:t>
            </a:r>
            <a:br>
              <a:rPr lang="ru-RU" sz="2000" dirty="0" smtClean="0"/>
            </a:br>
            <a:r>
              <a:rPr lang="ru-RU" sz="2000" dirty="0" smtClean="0"/>
              <a:t>Комочек пуха,</a:t>
            </a:r>
            <a:br>
              <a:rPr lang="ru-RU" sz="2000" dirty="0" smtClean="0"/>
            </a:br>
            <a:r>
              <a:rPr lang="ru-RU" sz="2000" dirty="0" smtClean="0"/>
              <a:t>Прыгает ловко,</a:t>
            </a:r>
            <a:br>
              <a:rPr lang="ru-RU" sz="2000" dirty="0" smtClean="0"/>
            </a:br>
            <a:r>
              <a:rPr lang="ru-RU" sz="2000" dirty="0" smtClean="0"/>
              <a:t>Любит морковку.</a:t>
            </a:r>
            <a:endParaRPr lang="ru-RU" sz="2000" dirty="0"/>
          </a:p>
        </p:txBody>
      </p:sp>
      <p:pic>
        <p:nvPicPr>
          <p:cNvPr id="4" name="Содержимое 3" descr="0_6cbbf_183191a7_XL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7752" y="285728"/>
            <a:ext cx="3643338" cy="3393198"/>
          </a:xfrm>
        </p:spPr>
      </p:pic>
      <p:pic>
        <p:nvPicPr>
          <p:cNvPr id="5" name="Рисунок 4" descr="mota_ru_9112505-1280x720.jpg"/>
          <p:cNvPicPr>
            <a:picLocks noChangeAspect="1"/>
          </p:cNvPicPr>
          <p:nvPr/>
        </p:nvPicPr>
        <p:blipFill>
          <a:blip r:embed="rId3"/>
          <a:srcRect l="11718" r="22656"/>
          <a:stretch>
            <a:fillRect/>
          </a:stretch>
        </p:blipFill>
        <p:spPr>
          <a:xfrm>
            <a:off x="4714876" y="4071942"/>
            <a:ext cx="2416994" cy="2071702"/>
          </a:xfrm>
          <a:prstGeom prst="roundRect">
            <a:avLst/>
          </a:prstGeom>
        </p:spPr>
      </p:pic>
      <p:pic>
        <p:nvPicPr>
          <p:cNvPr id="6" name="Рисунок 5" descr="3394172_f520.jpg"/>
          <p:cNvPicPr>
            <a:picLocks noChangeAspect="1"/>
          </p:cNvPicPr>
          <p:nvPr/>
        </p:nvPicPr>
        <p:blipFill>
          <a:blip r:embed="rId4"/>
          <a:srcRect l="6730" t="4225" r="5288" b="11267"/>
          <a:stretch>
            <a:fillRect/>
          </a:stretch>
        </p:blipFill>
        <p:spPr>
          <a:xfrm>
            <a:off x="142844" y="1643050"/>
            <a:ext cx="4357718" cy="3429024"/>
          </a:xfrm>
          <a:prstGeom prst="round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724208" y="3286124"/>
            <a:ext cx="341979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крольчиха</a:t>
            </a:r>
            <a:endParaRPr lang="ru-RU" sz="4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500826" y="5715016"/>
            <a:ext cx="23512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кролик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5000636"/>
            <a:ext cx="23512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кролик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79</Words>
  <Application>Microsoft Office PowerPoint</Application>
  <PresentationFormat>Экран (4:3)</PresentationFormat>
  <Paragraphs>40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Arial</vt:lpstr>
      <vt:lpstr>Calibri</vt:lpstr>
      <vt:lpstr>Тема Office</vt:lpstr>
      <vt:lpstr>Домашние животные</vt:lpstr>
      <vt:lpstr>  Мордочка усатая,                                                                                       Шубка полосатая,                                                                                            Часто умывается,                                                                                                          А с водой не знается.                                                                                                   </vt:lpstr>
      <vt:lpstr>    С хозяином дружит, Дом сторожит, Живет под крылечком, А хвост колечком.     </vt:lpstr>
      <vt:lpstr>Голодная мычит, Сытая жуёт, Всем ребятам Молоко даёт.</vt:lpstr>
      <vt:lpstr>Быстрее ветра я скачу, ''Цок-цок,'' – копытами стучу, Я громко ''иго-го'' кричу, Садись на спину – прокачу! </vt:lpstr>
      <vt:lpstr>По горам, по долам, Ходит шуба, да кафтан.</vt:lpstr>
      <vt:lpstr>Есть бородка, шерсть и ножки, Ушки, хвост, а также рожки. Хоть я блею, не пою - Молоко тебе даю. Я такая егоза! И бодаюсь, я  ..</vt:lpstr>
      <vt:lpstr>Кто имеет пятачок,  Не зажатый в кулачок? На ногах копытца. Ест и пьёт он из корытца.</vt:lpstr>
      <vt:lpstr>Длинное ухо, Комочек пуха, Прыгает ловко, Любит морковку.</vt:lpstr>
      <vt:lpstr>Почему их называют – домашние животные?</vt:lpstr>
      <vt:lpstr>Какую пользу приносят домашние животные?</vt:lpstr>
      <vt:lpstr> Кто что будет есть?</vt:lpstr>
      <vt:lpstr>Спасибо за внимание!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25</cp:revision>
  <dcterms:created xsi:type="dcterms:W3CDTF">2013-02-09T13:10:30Z</dcterms:created>
  <dcterms:modified xsi:type="dcterms:W3CDTF">2018-01-30T09:45:35Z</dcterms:modified>
</cp:coreProperties>
</file>