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074" autoAdjust="0"/>
    <p:restoredTop sz="94660"/>
  </p:normalViewPr>
  <p:slideViewPr>
    <p:cSldViewPr>
      <p:cViewPr varScale="1">
        <p:scale>
          <a:sx n="68" d="100"/>
          <a:sy n="6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Lenovo\Desktop\&#1084;&#1091;&#1079;&#1099;&#1082;&#1072;\&#1085;&#1086;&#1074;&#1080;&#1085;&#1082;&#1080;\&#1051;&#1077;&#1086;&#1085;&#1080;&#1076;%20&#1040;&#1075;&#1091;&#1090;&#1080;&#1085;_-_&#1052;&#1080;&#1088;%20&#1047;&#1077;&#1083;&#1077;&#1085;&#1086;&#1075;&#1086;%20&#1062;&#1074;&#1077;&#1090;&#1072;.mp3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Lenovo\Desktop\Muzykal_nyy_kvartal_-_A_my_zhivem_u_morya_blizko_a_my_s_toboy_iz_Novorossiyska__muzofon.com.mp3" TargetMode="External"/><Relationship Id="rId1" Type="http://schemas.openxmlformats.org/officeDocument/2006/relationships/tags" Target="../tags/tag1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9600" y="228601"/>
            <a:ext cx="7848600" cy="1904999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Город герой – Новороссийск</a:t>
            </a:r>
            <a:b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с 14 сентября 1973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1828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2514600"/>
            <a:ext cx="6705600" cy="4113882"/>
          </a:xfrm>
          <a:prstGeom prst="rect">
            <a:avLst/>
          </a:prstGeom>
        </p:spPr>
      </p:pic>
      <p:pic>
        <p:nvPicPr>
          <p:cNvPr id="5" name="Леонид Агутин_-_Мир Зеленого Цвет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304800" y="6324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Стоит Новороссийск у подножия Кавказского хребта, на берегу широкой и глубокой черноморской бухты. Называется эта бухта Цемесская, по имени впадающей в неё реки Цемесс.</a:t>
            </a:r>
            <a:endParaRPr lang="ru-RU" sz="3600" dirty="0"/>
          </a:p>
        </p:txBody>
      </p:sp>
      <p:pic>
        <p:nvPicPr>
          <p:cNvPr id="4" name="Содержимое 3" descr="0_17f10c_ac437a00_ori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2895600"/>
            <a:ext cx="7391399" cy="36576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764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Герб Новороссийска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600" i="1" dirty="0" smtClean="0"/>
              <a:t>В золотом, с черной волнистой оконечностью, щите черный двуглавый, увенчанный Императорской Короной орел, со скипетром и державою в лапах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m11bc49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1" y="3505200"/>
            <a:ext cx="3124200" cy="31242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14478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Флаг Новороссийска</a:t>
            </a:r>
            <a:r>
              <a:rPr lang="ru-RU" dirty="0" smtClean="0">
                <a:solidFill>
                  <a:schemeClr val="tx2"/>
                </a:solidFill>
              </a:rPr>
              <a:t/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dirty="0" smtClean="0"/>
              <a:t>Выполнен в виде прямоугольного жёлтого полотнища, содержащий элементы герба.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4" name="Содержимое 3" descr="flag_novorosijsk_en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2600" y="3352800"/>
            <a:ext cx="5265583" cy="30480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20574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Памятник «Матрос с гранатой»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> Здесь в 1943 году проходил передний край обороны «</a:t>
            </a:r>
            <a:r>
              <a:rPr lang="ru-RU" smtClean="0"/>
              <a:t>Малой земли»</a:t>
            </a:r>
            <a:endParaRPr lang="ru-RU" dirty="0"/>
          </a:p>
        </p:txBody>
      </p:sp>
      <p:pic>
        <p:nvPicPr>
          <p:cNvPr id="4" name="Содержимое 3" descr="Без названия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1" y="3276600"/>
            <a:ext cx="6248399" cy="32766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4384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Памятник «Жене моряка»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Олицетворяет жен и матерей Новороссийска ожидающих своих моряков из дальнего плавания.</a:t>
            </a:r>
            <a:endParaRPr lang="ru-RU" dirty="0"/>
          </a:p>
        </p:txBody>
      </p:sp>
      <p:pic>
        <p:nvPicPr>
          <p:cNvPr id="4" name="Содержимое 3" descr="1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0800" y="2743200"/>
            <a:ext cx="3336845" cy="3763963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25908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Памятник неизвестному матросу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/>
              <a:t>Посвящён всем черноморским морякам принимавшим участия в Великой Отечественной и Гражданских войнах. </a:t>
            </a:r>
            <a:endParaRPr lang="ru-RU" sz="4000" dirty="0"/>
          </a:p>
        </p:txBody>
      </p:sp>
      <p:pic>
        <p:nvPicPr>
          <p:cNvPr id="4" name="Содержимое 3" descr="novorosisk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9800" y="2971800"/>
            <a:ext cx="4495800" cy="3611563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61107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Muzykal_nyy_kvartal_-_A_my_zhivem_u_morya_blizko_a_my_s_toboy_iz_Novorossiyska__muzofon.com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/>
          <a:stretch>
            <a:fillRect/>
          </a:stretch>
        </p:blipFill>
        <p:spPr>
          <a:xfrm>
            <a:off x="8534400" y="63246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24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6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50</Words>
  <PresentationFormat>Экран (4:3)</PresentationFormat>
  <Paragraphs>7</Paragraphs>
  <Slides>8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Office Theme</vt:lpstr>
      <vt:lpstr>Город герой – Новороссийск с 14 сентября 1973</vt:lpstr>
      <vt:lpstr>Стоит Новороссийск у подножия Кавказского хребта, на берегу широкой и глубокой черноморской бухты. Называется эта бухта Цемесская, по имени впадающей в неё реки Цемесс.</vt:lpstr>
      <vt:lpstr>Герб Новороссийска В золотом, с черной волнистой оконечностью, щите черный двуглавый, увенчанный Императорской Короной орел, со скипетром и державою в лапах</vt:lpstr>
      <vt:lpstr>Флаг Новороссийска Выполнен в виде прямоугольного жёлтого полотнища, содержащий элементы герба.</vt:lpstr>
      <vt:lpstr>Памятник «Матрос с гранатой»  Здесь в 1943 году проходил передний край обороны «Малой земли»</vt:lpstr>
      <vt:lpstr>Памятник «Жене моряка» Олицетворяет жен и матерей Новороссийска ожидающих своих моряков из дальнего плавания.</vt:lpstr>
      <vt:lpstr>Памятник неизвестному матросу Посвящён всем черноморским морякам принимавшим участия в Великой Отечественной и Гражданских войнах. 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Город герой – Новороссийск с 14 сентября 1973</dc:title>
  <dc:creator>Lenovo</dc:creator>
  <cp:lastModifiedBy>Lenovo</cp:lastModifiedBy>
  <cp:revision>15</cp:revision>
  <dcterms:created xsi:type="dcterms:W3CDTF">2016-09-17T16:12:58Z</dcterms:created>
  <dcterms:modified xsi:type="dcterms:W3CDTF">2017-04-23T06:18:07Z</dcterms:modified>
</cp:coreProperties>
</file>