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224A-64F0-47F4-BEAE-E15A7E72D478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358B-057B-4782-8060-D3E1DD8B7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0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224A-64F0-47F4-BEAE-E15A7E72D478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358B-057B-4782-8060-D3E1DD8B7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3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224A-64F0-47F4-BEAE-E15A7E72D478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358B-057B-4782-8060-D3E1DD8B7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4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224A-64F0-47F4-BEAE-E15A7E72D478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358B-057B-4782-8060-D3E1DD8B7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224A-64F0-47F4-BEAE-E15A7E72D478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358B-057B-4782-8060-D3E1DD8B7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7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224A-64F0-47F4-BEAE-E15A7E72D478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358B-057B-4782-8060-D3E1DD8B7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5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224A-64F0-47F4-BEAE-E15A7E72D478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358B-057B-4782-8060-D3E1DD8B7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9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224A-64F0-47F4-BEAE-E15A7E72D478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358B-057B-4782-8060-D3E1DD8B7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224A-64F0-47F4-BEAE-E15A7E72D478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358B-057B-4782-8060-D3E1DD8B7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8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224A-64F0-47F4-BEAE-E15A7E72D478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358B-057B-4782-8060-D3E1DD8B7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0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224A-64F0-47F4-BEAE-E15A7E72D478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358B-057B-4782-8060-D3E1DD8B7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2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224A-64F0-47F4-BEAE-E15A7E72D478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5358B-057B-4782-8060-D3E1DD8B7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0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://thevoloshins.ru/wp-content/uploads/2011/09/samerf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thevoloshins.ru/wp-content/uploads/2011/09/samerfo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821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13353" y="1628800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/>
              <a:t>Краткосрочный </a:t>
            </a:r>
            <a:r>
              <a:rPr lang="ru-RU" sz="3600" b="1" dirty="0" smtClean="0"/>
              <a:t>проект «</a:t>
            </a:r>
            <a:r>
              <a:rPr lang="ru-RU" sz="3600" b="1" dirty="0" err="1" smtClean="0"/>
              <a:t>Здоровьесберегающие</a:t>
            </a:r>
            <a:r>
              <a:rPr lang="ru-RU" sz="3600" b="1" dirty="0" smtClean="0"/>
              <a:t> технологии в обучение детей с ЗПР»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450912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Воспитатели: </a:t>
            </a:r>
            <a:r>
              <a:rPr lang="ru-RU" b="1" dirty="0" err="1" smtClean="0"/>
              <a:t>Жилякова</a:t>
            </a:r>
            <a:r>
              <a:rPr lang="ru-RU" b="1" dirty="0" smtClean="0"/>
              <a:t> А. И.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Резниченко Н. 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27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:\1600_1200_20100116095027318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3604" y="2967335"/>
            <a:ext cx="7516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внимание!!!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2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1600_1200_20100116094940368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12844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проекта: формирование основ здорового образа жизни у детей с ЗПР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b="1" dirty="0" smtClean="0"/>
              <a:t>Для детей:</a:t>
            </a:r>
          </a:p>
          <a:p>
            <a:r>
              <a:rPr lang="ru-RU" b="1" dirty="0" smtClean="0"/>
              <a:t>1.укреплять и охранять здоровье детей;</a:t>
            </a:r>
          </a:p>
          <a:p>
            <a:r>
              <a:rPr lang="ru-RU" b="1" dirty="0" smtClean="0"/>
              <a:t>2.сформировать навыки здорового образа жизни;</a:t>
            </a:r>
          </a:p>
          <a:p>
            <a:r>
              <a:rPr lang="ru-RU" b="1" dirty="0" smtClean="0"/>
              <a:t>3.повышать интерес детей к здоровому образу жизни через разнообразные формы и методы физкультурно-оздоровительной работы.</a:t>
            </a:r>
          </a:p>
          <a:p>
            <a:r>
              <a:rPr lang="ru-RU" b="1" dirty="0" smtClean="0"/>
              <a:t>Для родителей:</a:t>
            </a:r>
          </a:p>
          <a:p>
            <a:r>
              <a:rPr lang="ru-RU" b="1" dirty="0" smtClean="0"/>
              <a:t>1.повышать педагогическую компетентность родителей по вопросу сохранения и укрепления здоровья ребенка;</a:t>
            </a:r>
          </a:p>
          <a:p>
            <a:r>
              <a:rPr lang="ru-RU" b="1" dirty="0" smtClean="0"/>
              <a:t>2.способствовать созданию активной позиции родителей в совместной двигательной деятельности с детьми;</a:t>
            </a:r>
          </a:p>
          <a:p>
            <a:r>
              <a:rPr lang="ru-RU" b="1" dirty="0" smtClean="0"/>
              <a:t>Для педагогов:</a:t>
            </a:r>
          </a:p>
          <a:p>
            <a:r>
              <a:rPr lang="ru-RU" b="1" dirty="0" smtClean="0"/>
              <a:t>1. установить партнерские отношения с семьей каждого воспитанника, объединить усилия для развития и воспитания детей в вопросах о здоровом образе жизни;</a:t>
            </a:r>
          </a:p>
          <a:p>
            <a:r>
              <a:rPr lang="ru-RU" b="1" dirty="0" smtClean="0"/>
              <a:t>2. создать атмосферу общности интересов, эмоциональной </a:t>
            </a:r>
            <a:r>
              <a:rPr lang="ru-RU" b="1" dirty="0" err="1" smtClean="0"/>
              <a:t>взаимоподдержки</a:t>
            </a:r>
            <a:r>
              <a:rPr lang="ru-RU" b="1" dirty="0" smtClean="0"/>
              <a:t> в проблемы друг друга;</a:t>
            </a:r>
          </a:p>
          <a:p>
            <a:r>
              <a:rPr lang="ru-RU" b="1" dirty="0" smtClean="0"/>
              <a:t>3. активизировать и обогащать воспитательные умения родителей, </a:t>
            </a:r>
            <a:r>
              <a:rPr lang="ru-RU" dirty="0" smtClean="0"/>
              <a:t>поддерживать их уверенность в собственных педагогических возможностях.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7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1600_1200_20100116094932375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32511"/>
              </p:ext>
            </p:extLst>
          </p:nvPr>
        </p:nvGraphicFramePr>
        <p:xfrm>
          <a:off x="539552" y="332655"/>
          <a:ext cx="7848872" cy="5982968"/>
        </p:xfrm>
        <a:graphic>
          <a:graphicData uri="http://schemas.openxmlformats.org/drawingml/2006/table">
            <a:tbl>
              <a:tblPr firstRow="1" firstCol="1" bandRow="1"/>
              <a:tblGrid>
                <a:gridCol w="4068452"/>
                <a:gridCol w="3780420"/>
              </a:tblGrid>
              <a:tr h="393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Этап работы  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351" marR="16351" marT="16351" marB="1635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  <a:ea typeface="Times New Roman"/>
                          <a:cs typeface="Calibri"/>
                        </a:rPr>
                        <a:t>Виды деятельности</a:t>
                      </a:r>
                      <a:endParaRPr lang="ru-RU" sz="16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351" marR="16351" marT="16351" marB="1635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1 </a:t>
                      </a: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этап - организационный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351" marR="16351" marT="16351" marB="1635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Групповая консультация для родителей детей о целях и задачах внедряемого проекта;</a:t>
                      </a:r>
                      <a:endParaRPr lang="ru-RU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Дидактическое и методическое оснащение проекта.</a:t>
                      </a:r>
                      <a:endParaRPr lang="ru-RU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351" marR="16351" marT="16351" marB="1635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 </a:t>
                      </a: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этап - практический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351" marR="16351" marT="16351" marB="1635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Мероприятия по реализации проекта с детьми;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Привлечение специалистов к работе по реализации проекта;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Мероприятия с родителями.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351" marR="16351" marT="16351" marB="1635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 </a:t>
                      </a: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этап - заключительный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351" marR="16351" marT="16351" marB="1635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Анализ полученных результатов;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Открытое мероприятие для родителей по результатам проведенной работы;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Рекомендации родителям;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Рефлексия создателя проекта.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6351" marR="16351" marT="16351" marB="16351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6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samer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836712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Риски: непостоянный состав детей. </a:t>
            </a:r>
          </a:p>
          <a:p>
            <a:r>
              <a:rPr lang="ru-RU" sz="2800" b="1" dirty="0" smtClean="0"/>
              <a:t>Пути реализации: индивидуальная работа с отсутствующими детьми. Изготовление памяток и информационных листов для родителей, чьи дети отсутствовали.</a:t>
            </a:r>
          </a:p>
          <a:p>
            <a:r>
              <a:rPr lang="ru-RU" sz="2800" b="1" dirty="0" smtClean="0"/>
              <a:t>Риски: слабая заинтересованность детей и родителей.</a:t>
            </a:r>
          </a:p>
          <a:p>
            <a:r>
              <a:rPr lang="ru-RU" sz="2800" b="1" dirty="0" smtClean="0"/>
              <a:t>Пути реализации: совместные мероприятия с детьми и родителями. Информирование родителей с помощью информационных стендов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40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1600_1200_20100116094940368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36412"/>
              </p:ext>
            </p:extLst>
          </p:nvPr>
        </p:nvGraphicFramePr>
        <p:xfrm>
          <a:off x="539552" y="404666"/>
          <a:ext cx="8352928" cy="6419015"/>
        </p:xfrm>
        <a:graphic>
          <a:graphicData uri="http://schemas.openxmlformats.org/drawingml/2006/table">
            <a:tbl>
              <a:tblPr firstRow="1" firstCol="1" bandRow="1"/>
              <a:tblGrid>
                <a:gridCol w="314642"/>
                <a:gridCol w="6670134"/>
                <a:gridCol w="1368152"/>
              </a:tblGrid>
              <a:tr h="793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№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п/п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Название формы организации проекта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Дата проведения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Профилактическая гимнастика (дыхательная, улучшение осанки, плоскостопия, зрения).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Ежедневно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Гимнастика пробуждения, дорожка «Здоровья».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Ежедневно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Воздушное контрастное закаливание.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Ежедневно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4.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Игры в «сухом бассейне».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 раза в неделю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Прогулки и игры на свежем воздухе.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Ежедневно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6.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Мастер-класс для родителей «Физоборудование своими руками»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17 февраля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7.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Анкетирование для родителей «Растём здоровыми?»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22 февраль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8.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Беседа с детьми «Здоровье в порядке, спасибо зарядке!»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24 февраля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9.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Консультация для родителей «Закаливание детей в домашних условиях»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27 февраля 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Создание буклета «Закаливание».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27 февраля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597" marR="17597" marT="17597" marB="17597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3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samer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01589"/>
              </p:ext>
            </p:extLst>
          </p:nvPr>
        </p:nvGraphicFramePr>
        <p:xfrm>
          <a:off x="611560" y="476673"/>
          <a:ext cx="7992888" cy="6067354"/>
        </p:xfrm>
        <a:graphic>
          <a:graphicData uri="http://schemas.openxmlformats.org/drawingml/2006/table">
            <a:tbl>
              <a:tblPr firstRow="1" firstCol="1" bandRow="1"/>
              <a:tblGrid>
                <a:gridCol w="504056"/>
                <a:gridCol w="6552728"/>
                <a:gridCol w="936104"/>
              </a:tblGrid>
              <a:tr h="7200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11.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Оформление папки-передвижки для родителей «Как ухаживать за молочными зубами».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 марта 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12.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Беседа с детьми «Как я буду заботиться о своем здоровье»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 марта 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13.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Организованная образовательная деятельность «Помоги Незнайке сберечь свое здоровье»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 марта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14.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Рекомендации для родителей «Режим дня как средство воспитания здорового ребенка»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 марта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15.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Оформление папки-передвижки для родителей «Здоровье на тарелке».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6 марта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16.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Организованная образовательная деятельность «Витамины всем нужны, и полезны, и важны»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9 марта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17.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Беседа с детьми «Эти детские, но вредные привычки»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14 марта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18.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Беседа с детьми «Правила поведения в детском саду»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17 марта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19.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Беседа с детьми «Чистота – залог здоровья»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 марта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Индивидуальная беседа с родителями «Плоскостопие малыша» 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21 марта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21.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Создание памятки для родителей «Обувь дошкольника и здоровье»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21 марта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714" marR="14714" marT="14714" marB="14714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8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1600_1200_20100116094932375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331066"/>
              </p:ext>
            </p:extLst>
          </p:nvPr>
        </p:nvGraphicFramePr>
        <p:xfrm>
          <a:off x="395537" y="332656"/>
          <a:ext cx="8352927" cy="6564296"/>
        </p:xfrm>
        <a:graphic>
          <a:graphicData uri="http://schemas.openxmlformats.org/drawingml/2006/table">
            <a:tbl>
              <a:tblPr firstRow="1" firstCol="1" bandRow="1"/>
              <a:tblGrid>
                <a:gridCol w="648071"/>
                <a:gridCol w="6624736"/>
                <a:gridCol w="1080120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22.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Организованная образовательная деятельность «Вот я какой!»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23марта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23.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Практикум с родителями «Что такое пальчиковая игра»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30 марта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24.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Беседа с детьми «Чем полезны разные лекарственные растения»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6 апреля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25.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Консультация для родителей «Использование лекарственных растений для оздоровления ребенка»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7 апреля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26.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Создание картотеки «Сундучок бабушкиных рецептов».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11 апреля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27.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Организованная образовательная деятельность «Путешествие в страну Здоровья»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13 апреля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28.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Создание плаката с вырезками из газет «Советы бабушки крапивницы».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14 апреля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29.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Оформление папки-передвижки «Защищаем зрение» </a:t>
                      </a:r>
                      <a:r>
                        <a:rPr lang="ru-RU" sz="1800" b="1" i="1"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17 апреля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30.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Спортивный общесадовский праздник совместно с родителями «Неболейка»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19 апреля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31.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Кукольный спектакль «Таблетки растут на ветке, таблетки растут на грядке»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20 апреля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640" marR="16640" marT="16640" marB="1664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:\1600_1200_20100116094940368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6883"/>
              </p:ext>
            </p:extLst>
          </p:nvPr>
        </p:nvGraphicFramePr>
        <p:xfrm>
          <a:off x="683568" y="908720"/>
          <a:ext cx="7503805" cy="3493583"/>
        </p:xfrm>
        <a:graphic>
          <a:graphicData uri="http://schemas.openxmlformats.org/drawingml/2006/table">
            <a:tbl>
              <a:tblPr firstRow="1" firstCol="1" bandRow="1"/>
              <a:tblGrid>
                <a:gridCol w="320265"/>
                <a:gridCol w="6232463"/>
                <a:gridCol w="951077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32.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Спортивное развлечение совместно с родителями «Всей семьей на старт!»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25 апреля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7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33.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Совместное создание плаката «Мы за здоровый образ жизни»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26 апреля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34.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День открытых дверей «Эй, родители, ну-ка вставайте, на зарядку выбегайте!»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28 апреля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7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35.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Оформление фотовыставки «Путешествие в страну Здоровья».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11 мая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4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36.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Открытое занятие – развлечение совместно с родителями «Если хочешь быть здоров!»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15 мая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2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:\samer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700808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Ожидаемый результат:</a:t>
            </a:r>
          </a:p>
          <a:p>
            <a:r>
              <a:rPr lang="ru-RU" b="1" dirty="0" smtClean="0"/>
              <a:t>1.Возросший интерес родителей к вопросам воспитания здорового ребенка и мотивации здорового образа жизни.</a:t>
            </a:r>
          </a:p>
          <a:p>
            <a:r>
              <a:rPr lang="ru-RU" b="1" dirty="0" smtClean="0"/>
              <a:t>2.Создана </a:t>
            </a:r>
            <a:r>
              <a:rPr lang="ru-RU" b="1" dirty="0" err="1" smtClean="0"/>
              <a:t>здоровьесберегающая</a:t>
            </a:r>
            <a:r>
              <a:rPr lang="ru-RU" b="1" dirty="0" smtClean="0"/>
              <a:t> и развивающая среда, обеспечивающая комфортное пребывание ребенка в детском саду.</a:t>
            </a:r>
          </a:p>
          <a:p>
            <a:r>
              <a:rPr lang="ru-RU" b="1" dirty="0" smtClean="0"/>
              <a:t>3.У детей сформированы первоначальные представления о себе, как отдельном человеке; об элементарном значении каждого органа для нормальной жизнедеятельности человека. У детей воспитана привычка к аккуратности и чистоте, привиты культурно-гигиенические навыки и простейшие навыки самообслуживания.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293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844</Words>
  <Application>Microsoft Office PowerPoint</Application>
  <PresentationFormat>Экран (4:3)</PresentationFormat>
  <Paragraphs>155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sadik</dc:creator>
  <cp:lastModifiedBy>hp-pc</cp:lastModifiedBy>
  <cp:revision>7</cp:revision>
  <dcterms:created xsi:type="dcterms:W3CDTF">2016-10-17T05:20:14Z</dcterms:created>
  <dcterms:modified xsi:type="dcterms:W3CDTF">2016-10-21T07:50:42Z</dcterms:modified>
</cp:coreProperties>
</file>